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 Jihomoravský kraj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Czech Republic • State Map | Fully Editable Vector Shape</a:t>
            </a:r>
          </a:p>
        </p:txBody>
      </p:sp>
      <p:sp>
        <p:nvSpPr>
          <p:cNvPr id="101" name=" Jihomoravs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50970" y="47250"/>
                </a:moveTo>
                <a:lnTo>
                  <a:pt x="51000" y="47200"/>
                </a:lnTo>
                <a:lnTo>
                  <a:pt x="51090" y="47070"/>
                </a:lnTo>
                <a:lnTo>
                  <a:pt x="51220" y="46930"/>
                </a:lnTo>
                <a:lnTo>
                  <a:pt x="51310" y="46810"/>
                </a:lnTo>
                <a:lnTo>
                  <a:pt x="51370" y="46760"/>
                </a:lnTo>
                <a:lnTo>
                  <a:pt x="51420" y="46700"/>
                </a:lnTo>
                <a:lnTo>
                  <a:pt x="51480" y="46650"/>
                </a:lnTo>
                <a:lnTo>
                  <a:pt x="51540" y="46580"/>
                </a:lnTo>
                <a:lnTo>
                  <a:pt x="51630" y="46500"/>
                </a:lnTo>
                <a:lnTo>
                  <a:pt x="51720" y="46380"/>
                </a:lnTo>
                <a:lnTo>
                  <a:pt x="51910" y="46460"/>
                </a:lnTo>
                <a:lnTo>
                  <a:pt x="51990" y="46530"/>
                </a:lnTo>
                <a:lnTo>
                  <a:pt x="52040" y="46550"/>
                </a:lnTo>
                <a:lnTo>
                  <a:pt x="52130" y="46580"/>
                </a:lnTo>
                <a:lnTo>
                  <a:pt x="52220" y="46640"/>
                </a:lnTo>
                <a:lnTo>
                  <a:pt x="52250" y="46650"/>
                </a:lnTo>
                <a:lnTo>
                  <a:pt x="52330" y="46670"/>
                </a:lnTo>
                <a:lnTo>
                  <a:pt x="52500" y="46680"/>
                </a:lnTo>
                <a:lnTo>
                  <a:pt x="52670" y="46670"/>
                </a:lnTo>
                <a:lnTo>
                  <a:pt x="52730" y="46670"/>
                </a:lnTo>
                <a:lnTo>
                  <a:pt x="52790" y="46650"/>
                </a:lnTo>
                <a:lnTo>
                  <a:pt x="52830" y="46630"/>
                </a:lnTo>
                <a:lnTo>
                  <a:pt x="52850" y="46610"/>
                </a:lnTo>
                <a:lnTo>
                  <a:pt x="52890" y="46530"/>
                </a:lnTo>
                <a:lnTo>
                  <a:pt x="52920" y="46490"/>
                </a:lnTo>
                <a:lnTo>
                  <a:pt x="52960" y="46460"/>
                </a:lnTo>
                <a:lnTo>
                  <a:pt x="53020" y="46450"/>
                </a:lnTo>
                <a:lnTo>
                  <a:pt x="53180" y="46440"/>
                </a:lnTo>
                <a:lnTo>
                  <a:pt x="53800" y="46450"/>
                </a:lnTo>
                <a:lnTo>
                  <a:pt x="53900" y="46440"/>
                </a:lnTo>
                <a:lnTo>
                  <a:pt x="53960" y="46420"/>
                </a:lnTo>
                <a:lnTo>
                  <a:pt x="54000" y="46390"/>
                </a:lnTo>
                <a:lnTo>
                  <a:pt x="54070" y="46290"/>
                </a:lnTo>
                <a:lnTo>
                  <a:pt x="54110" y="46210"/>
                </a:lnTo>
                <a:lnTo>
                  <a:pt x="54150" y="46110"/>
                </a:lnTo>
                <a:lnTo>
                  <a:pt x="54250" y="45920"/>
                </a:lnTo>
                <a:lnTo>
                  <a:pt x="54280" y="45870"/>
                </a:lnTo>
                <a:lnTo>
                  <a:pt x="54320" y="45830"/>
                </a:lnTo>
                <a:lnTo>
                  <a:pt x="54370" y="45790"/>
                </a:lnTo>
                <a:lnTo>
                  <a:pt x="54400" y="45780"/>
                </a:lnTo>
                <a:lnTo>
                  <a:pt x="54540" y="45750"/>
                </a:lnTo>
                <a:lnTo>
                  <a:pt x="54600" y="45730"/>
                </a:lnTo>
                <a:lnTo>
                  <a:pt x="54740" y="45650"/>
                </a:lnTo>
                <a:lnTo>
                  <a:pt x="54780" y="45620"/>
                </a:lnTo>
                <a:lnTo>
                  <a:pt x="54840" y="45570"/>
                </a:lnTo>
                <a:lnTo>
                  <a:pt x="54900" y="45520"/>
                </a:lnTo>
                <a:lnTo>
                  <a:pt x="54960" y="45460"/>
                </a:lnTo>
                <a:lnTo>
                  <a:pt x="55000" y="45440"/>
                </a:lnTo>
                <a:lnTo>
                  <a:pt x="55100" y="45400"/>
                </a:lnTo>
                <a:lnTo>
                  <a:pt x="55180" y="45350"/>
                </a:lnTo>
                <a:lnTo>
                  <a:pt x="55210" y="45340"/>
                </a:lnTo>
                <a:lnTo>
                  <a:pt x="55270" y="45320"/>
                </a:lnTo>
                <a:lnTo>
                  <a:pt x="55330" y="45320"/>
                </a:lnTo>
                <a:lnTo>
                  <a:pt x="55660" y="45320"/>
                </a:lnTo>
                <a:lnTo>
                  <a:pt x="55720" y="45310"/>
                </a:lnTo>
                <a:lnTo>
                  <a:pt x="55770" y="45290"/>
                </a:lnTo>
                <a:lnTo>
                  <a:pt x="55800" y="45270"/>
                </a:lnTo>
                <a:lnTo>
                  <a:pt x="55830" y="45230"/>
                </a:lnTo>
                <a:lnTo>
                  <a:pt x="55880" y="45070"/>
                </a:lnTo>
                <a:lnTo>
                  <a:pt x="55950" y="44930"/>
                </a:lnTo>
                <a:lnTo>
                  <a:pt x="55970" y="44890"/>
                </a:lnTo>
                <a:lnTo>
                  <a:pt x="56010" y="44870"/>
                </a:lnTo>
                <a:lnTo>
                  <a:pt x="56030" y="44860"/>
                </a:lnTo>
                <a:lnTo>
                  <a:pt x="56210" y="44840"/>
                </a:lnTo>
                <a:lnTo>
                  <a:pt x="56230" y="44840"/>
                </a:lnTo>
                <a:lnTo>
                  <a:pt x="56270" y="44810"/>
                </a:lnTo>
                <a:lnTo>
                  <a:pt x="56370" y="44720"/>
                </a:lnTo>
                <a:lnTo>
                  <a:pt x="56390" y="44670"/>
                </a:lnTo>
                <a:lnTo>
                  <a:pt x="56420" y="44580"/>
                </a:lnTo>
                <a:lnTo>
                  <a:pt x="56450" y="44540"/>
                </a:lnTo>
                <a:lnTo>
                  <a:pt x="56530" y="44460"/>
                </a:lnTo>
                <a:lnTo>
                  <a:pt x="56570" y="44430"/>
                </a:lnTo>
                <a:lnTo>
                  <a:pt x="56600" y="44420"/>
                </a:lnTo>
                <a:lnTo>
                  <a:pt x="56650" y="44420"/>
                </a:lnTo>
                <a:lnTo>
                  <a:pt x="56700" y="44430"/>
                </a:lnTo>
                <a:lnTo>
                  <a:pt x="56740" y="44450"/>
                </a:lnTo>
                <a:lnTo>
                  <a:pt x="56810" y="44500"/>
                </a:lnTo>
                <a:lnTo>
                  <a:pt x="56920" y="44540"/>
                </a:lnTo>
                <a:lnTo>
                  <a:pt x="56960" y="44570"/>
                </a:lnTo>
                <a:lnTo>
                  <a:pt x="57120" y="44720"/>
                </a:lnTo>
                <a:lnTo>
                  <a:pt x="57160" y="44740"/>
                </a:lnTo>
                <a:lnTo>
                  <a:pt x="57220" y="44770"/>
                </a:lnTo>
                <a:lnTo>
                  <a:pt x="57270" y="44790"/>
                </a:lnTo>
                <a:lnTo>
                  <a:pt x="57330" y="44800"/>
                </a:lnTo>
                <a:lnTo>
                  <a:pt x="57560" y="44830"/>
                </a:lnTo>
                <a:lnTo>
                  <a:pt x="57700" y="44850"/>
                </a:lnTo>
                <a:lnTo>
                  <a:pt x="57790" y="44850"/>
                </a:lnTo>
                <a:lnTo>
                  <a:pt x="57880" y="44830"/>
                </a:lnTo>
                <a:lnTo>
                  <a:pt x="57930" y="44810"/>
                </a:lnTo>
                <a:lnTo>
                  <a:pt x="58070" y="44730"/>
                </a:lnTo>
                <a:lnTo>
                  <a:pt x="58150" y="44670"/>
                </a:lnTo>
                <a:lnTo>
                  <a:pt x="58170" y="44660"/>
                </a:lnTo>
                <a:lnTo>
                  <a:pt x="58220" y="44650"/>
                </a:lnTo>
                <a:lnTo>
                  <a:pt x="58270" y="44650"/>
                </a:lnTo>
                <a:lnTo>
                  <a:pt x="58290" y="44660"/>
                </a:lnTo>
                <a:lnTo>
                  <a:pt x="58330" y="44680"/>
                </a:lnTo>
                <a:lnTo>
                  <a:pt x="58380" y="44710"/>
                </a:lnTo>
                <a:lnTo>
                  <a:pt x="58420" y="44730"/>
                </a:lnTo>
                <a:lnTo>
                  <a:pt x="58610" y="44780"/>
                </a:lnTo>
                <a:lnTo>
                  <a:pt x="58660" y="44780"/>
                </a:lnTo>
                <a:lnTo>
                  <a:pt x="58740" y="44780"/>
                </a:lnTo>
                <a:lnTo>
                  <a:pt x="58910" y="44760"/>
                </a:lnTo>
                <a:lnTo>
                  <a:pt x="59200" y="44750"/>
                </a:lnTo>
                <a:lnTo>
                  <a:pt x="59280" y="44740"/>
                </a:lnTo>
                <a:lnTo>
                  <a:pt x="59310" y="44720"/>
                </a:lnTo>
                <a:lnTo>
                  <a:pt x="59330" y="44710"/>
                </a:lnTo>
                <a:lnTo>
                  <a:pt x="59350" y="44680"/>
                </a:lnTo>
                <a:lnTo>
                  <a:pt x="59360" y="44660"/>
                </a:lnTo>
                <a:lnTo>
                  <a:pt x="59370" y="44570"/>
                </a:lnTo>
                <a:lnTo>
                  <a:pt x="59370" y="44390"/>
                </a:lnTo>
                <a:lnTo>
                  <a:pt x="59380" y="44300"/>
                </a:lnTo>
                <a:lnTo>
                  <a:pt x="59390" y="44240"/>
                </a:lnTo>
                <a:lnTo>
                  <a:pt x="59410" y="44220"/>
                </a:lnTo>
                <a:lnTo>
                  <a:pt x="59440" y="44180"/>
                </a:lnTo>
                <a:lnTo>
                  <a:pt x="59530" y="44130"/>
                </a:lnTo>
                <a:lnTo>
                  <a:pt x="59610" y="44090"/>
                </a:lnTo>
                <a:lnTo>
                  <a:pt x="59670" y="44070"/>
                </a:lnTo>
                <a:lnTo>
                  <a:pt x="59770" y="44060"/>
                </a:lnTo>
                <a:lnTo>
                  <a:pt x="59870" y="44070"/>
                </a:lnTo>
                <a:lnTo>
                  <a:pt x="59970" y="44080"/>
                </a:lnTo>
                <a:lnTo>
                  <a:pt x="60020" y="44100"/>
                </a:lnTo>
                <a:lnTo>
                  <a:pt x="60090" y="44150"/>
                </a:lnTo>
                <a:lnTo>
                  <a:pt x="60110" y="44160"/>
                </a:lnTo>
                <a:lnTo>
                  <a:pt x="60170" y="44180"/>
                </a:lnTo>
                <a:lnTo>
                  <a:pt x="60230" y="44180"/>
                </a:lnTo>
                <a:lnTo>
                  <a:pt x="60290" y="44180"/>
                </a:lnTo>
                <a:lnTo>
                  <a:pt x="60350" y="44170"/>
                </a:lnTo>
                <a:lnTo>
                  <a:pt x="60380" y="44160"/>
                </a:lnTo>
                <a:lnTo>
                  <a:pt x="60430" y="44130"/>
                </a:lnTo>
                <a:lnTo>
                  <a:pt x="60470" y="44080"/>
                </a:lnTo>
                <a:lnTo>
                  <a:pt x="60490" y="44050"/>
                </a:lnTo>
                <a:lnTo>
                  <a:pt x="60500" y="43990"/>
                </a:lnTo>
                <a:lnTo>
                  <a:pt x="60530" y="43820"/>
                </a:lnTo>
                <a:lnTo>
                  <a:pt x="60550" y="43770"/>
                </a:lnTo>
                <a:lnTo>
                  <a:pt x="60670" y="43590"/>
                </a:lnTo>
                <a:lnTo>
                  <a:pt x="60710" y="43540"/>
                </a:lnTo>
                <a:lnTo>
                  <a:pt x="60810" y="43450"/>
                </a:lnTo>
                <a:lnTo>
                  <a:pt x="60940" y="43370"/>
                </a:lnTo>
                <a:lnTo>
                  <a:pt x="61060" y="43250"/>
                </a:lnTo>
                <a:lnTo>
                  <a:pt x="61110" y="43150"/>
                </a:lnTo>
                <a:lnTo>
                  <a:pt x="61140" y="43080"/>
                </a:lnTo>
                <a:lnTo>
                  <a:pt x="61140" y="43020"/>
                </a:lnTo>
                <a:lnTo>
                  <a:pt x="61120" y="42970"/>
                </a:lnTo>
                <a:lnTo>
                  <a:pt x="61090" y="42900"/>
                </a:lnTo>
                <a:lnTo>
                  <a:pt x="61050" y="42850"/>
                </a:lnTo>
                <a:lnTo>
                  <a:pt x="61020" y="42820"/>
                </a:lnTo>
                <a:lnTo>
                  <a:pt x="60970" y="42790"/>
                </a:lnTo>
                <a:lnTo>
                  <a:pt x="60810" y="42760"/>
                </a:lnTo>
                <a:lnTo>
                  <a:pt x="60760" y="42740"/>
                </a:lnTo>
                <a:lnTo>
                  <a:pt x="60730" y="42720"/>
                </a:lnTo>
                <a:lnTo>
                  <a:pt x="60700" y="42670"/>
                </a:lnTo>
                <a:lnTo>
                  <a:pt x="60690" y="42640"/>
                </a:lnTo>
                <a:lnTo>
                  <a:pt x="60680" y="42570"/>
                </a:lnTo>
                <a:lnTo>
                  <a:pt x="60680" y="42470"/>
                </a:lnTo>
                <a:lnTo>
                  <a:pt x="60710" y="42300"/>
                </a:lnTo>
                <a:lnTo>
                  <a:pt x="60730" y="42110"/>
                </a:lnTo>
                <a:lnTo>
                  <a:pt x="60750" y="42020"/>
                </a:lnTo>
                <a:lnTo>
                  <a:pt x="60770" y="41990"/>
                </a:lnTo>
                <a:lnTo>
                  <a:pt x="60800" y="41950"/>
                </a:lnTo>
                <a:lnTo>
                  <a:pt x="60940" y="41890"/>
                </a:lnTo>
                <a:lnTo>
                  <a:pt x="60980" y="41840"/>
                </a:lnTo>
                <a:lnTo>
                  <a:pt x="61010" y="41780"/>
                </a:lnTo>
                <a:lnTo>
                  <a:pt x="61020" y="41720"/>
                </a:lnTo>
                <a:lnTo>
                  <a:pt x="61020" y="41600"/>
                </a:lnTo>
                <a:lnTo>
                  <a:pt x="61000" y="41510"/>
                </a:lnTo>
                <a:lnTo>
                  <a:pt x="60960" y="41350"/>
                </a:lnTo>
                <a:lnTo>
                  <a:pt x="60940" y="41300"/>
                </a:lnTo>
                <a:lnTo>
                  <a:pt x="60860" y="41190"/>
                </a:lnTo>
                <a:lnTo>
                  <a:pt x="60710" y="40940"/>
                </a:lnTo>
                <a:lnTo>
                  <a:pt x="60650" y="40870"/>
                </a:lnTo>
                <a:lnTo>
                  <a:pt x="60630" y="40820"/>
                </a:lnTo>
                <a:lnTo>
                  <a:pt x="60590" y="40690"/>
                </a:lnTo>
                <a:lnTo>
                  <a:pt x="60560" y="40620"/>
                </a:lnTo>
                <a:lnTo>
                  <a:pt x="60630" y="40590"/>
                </a:lnTo>
                <a:lnTo>
                  <a:pt x="60770" y="40550"/>
                </a:lnTo>
                <a:lnTo>
                  <a:pt x="60810" y="40530"/>
                </a:lnTo>
                <a:lnTo>
                  <a:pt x="60870" y="40480"/>
                </a:lnTo>
                <a:lnTo>
                  <a:pt x="60940" y="40430"/>
                </a:lnTo>
                <a:lnTo>
                  <a:pt x="60990" y="40370"/>
                </a:lnTo>
                <a:lnTo>
                  <a:pt x="61050" y="40320"/>
                </a:lnTo>
                <a:lnTo>
                  <a:pt x="61110" y="40260"/>
                </a:lnTo>
                <a:lnTo>
                  <a:pt x="61210" y="40190"/>
                </a:lnTo>
                <a:lnTo>
                  <a:pt x="61240" y="40150"/>
                </a:lnTo>
                <a:lnTo>
                  <a:pt x="61260" y="40130"/>
                </a:lnTo>
                <a:lnTo>
                  <a:pt x="61270" y="40100"/>
                </a:lnTo>
                <a:lnTo>
                  <a:pt x="61280" y="40050"/>
                </a:lnTo>
                <a:lnTo>
                  <a:pt x="61280" y="40000"/>
                </a:lnTo>
                <a:lnTo>
                  <a:pt x="61270" y="39970"/>
                </a:lnTo>
                <a:lnTo>
                  <a:pt x="61170" y="39820"/>
                </a:lnTo>
                <a:lnTo>
                  <a:pt x="61110" y="39740"/>
                </a:lnTo>
                <a:lnTo>
                  <a:pt x="61090" y="39720"/>
                </a:lnTo>
                <a:lnTo>
                  <a:pt x="61080" y="39670"/>
                </a:lnTo>
                <a:lnTo>
                  <a:pt x="61070" y="39610"/>
                </a:lnTo>
                <a:lnTo>
                  <a:pt x="61070" y="39530"/>
                </a:lnTo>
                <a:lnTo>
                  <a:pt x="61080" y="39470"/>
                </a:lnTo>
                <a:lnTo>
                  <a:pt x="61110" y="39410"/>
                </a:lnTo>
                <a:lnTo>
                  <a:pt x="61200" y="39250"/>
                </a:lnTo>
                <a:lnTo>
                  <a:pt x="61280" y="39150"/>
                </a:lnTo>
                <a:lnTo>
                  <a:pt x="61440" y="38890"/>
                </a:lnTo>
                <a:lnTo>
                  <a:pt x="61500" y="38840"/>
                </a:lnTo>
                <a:lnTo>
                  <a:pt x="61550" y="38770"/>
                </a:lnTo>
                <a:lnTo>
                  <a:pt x="61610" y="38720"/>
                </a:lnTo>
                <a:lnTo>
                  <a:pt x="61660" y="38660"/>
                </a:lnTo>
                <a:lnTo>
                  <a:pt x="61730" y="38610"/>
                </a:lnTo>
                <a:lnTo>
                  <a:pt x="61790" y="38550"/>
                </a:lnTo>
                <a:lnTo>
                  <a:pt x="61830" y="38520"/>
                </a:lnTo>
                <a:lnTo>
                  <a:pt x="61970" y="38450"/>
                </a:lnTo>
                <a:lnTo>
                  <a:pt x="62030" y="38430"/>
                </a:lnTo>
                <a:lnTo>
                  <a:pt x="62180" y="38410"/>
                </a:lnTo>
                <a:lnTo>
                  <a:pt x="62230" y="38390"/>
                </a:lnTo>
                <a:lnTo>
                  <a:pt x="62280" y="38360"/>
                </a:lnTo>
                <a:lnTo>
                  <a:pt x="62300" y="38350"/>
                </a:lnTo>
                <a:lnTo>
                  <a:pt x="62330" y="38300"/>
                </a:lnTo>
                <a:lnTo>
                  <a:pt x="62370" y="38220"/>
                </a:lnTo>
                <a:lnTo>
                  <a:pt x="62430" y="38130"/>
                </a:lnTo>
                <a:lnTo>
                  <a:pt x="62480" y="38000"/>
                </a:lnTo>
                <a:lnTo>
                  <a:pt x="62500" y="37900"/>
                </a:lnTo>
                <a:lnTo>
                  <a:pt x="62540" y="37610"/>
                </a:lnTo>
                <a:lnTo>
                  <a:pt x="62510" y="37520"/>
                </a:lnTo>
                <a:lnTo>
                  <a:pt x="62460" y="37380"/>
                </a:lnTo>
                <a:lnTo>
                  <a:pt x="62450" y="37310"/>
                </a:lnTo>
                <a:lnTo>
                  <a:pt x="62440" y="37250"/>
                </a:lnTo>
                <a:lnTo>
                  <a:pt x="62430" y="36650"/>
                </a:lnTo>
                <a:lnTo>
                  <a:pt x="62430" y="36550"/>
                </a:lnTo>
                <a:lnTo>
                  <a:pt x="62400" y="36380"/>
                </a:lnTo>
                <a:lnTo>
                  <a:pt x="62390" y="36320"/>
                </a:lnTo>
                <a:lnTo>
                  <a:pt x="62400" y="36230"/>
                </a:lnTo>
                <a:lnTo>
                  <a:pt x="62420" y="36090"/>
                </a:lnTo>
                <a:lnTo>
                  <a:pt x="62430" y="35990"/>
                </a:lnTo>
                <a:lnTo>
                  <a:pt x="62440" y="35820"/>
                </a:lnTo>
                <a:lnTo>
                  <a:pt x="62430" y="35680"/>
                </a:lnTo>
                <a:lnTo>
                  <a:pt x="62420" y="35610"/>
                </a:lnTo>
                <a:lnTo>
                  <a:pt x="62390" y="35550"/>
                </a:lnTo>
                <a:lnTo>
                  <a:pt x="62300" y="35390"/>
                </a:lnTo>
                <a:lnTo>
                  <a:pt x="62240" y="35310"/>
                </a:lnTo>
                <a:lnTo>
                  <a:pt x="62230" y="35290"/>
                </a:lnTo>
                <a:lnTo>
                  <a:pt x="62220" y="35240"/>
                </a:lnTo>
                <a:lnTo>
                  <a:pt x="62230" y="35190"/>
                </a:lnTo>
                <a:lnTo>
                  <a:pt x="62230" y="35170"/>
                </a:lnTo>
                <a:lnTo>
                  <a:pt x="62250" y="35150"/>
                </a:lnTo>
                <a:lnTo>
                  <a:pt x="62270" y="35130"/>
                </a:lnTo>
                <a:lnTo>
                  <a:pt x="62310" y="35110"/>
                </a:lnTo>
                <a:lnTo>
                  <a:pt x="62400" y="35070"/>
                </a:lnTo>
                <a:lnTo>
                  <a:pt x="62470" y="35030"/>
                </a:lnTo>
                <a:lnTo>
                  <a:pt x="62580" y="34990"/>
                </a:lnTo>
                <a:lnTo>
                  <a:pt x="62620" y="34960"/>
                </a:lnTo>
                <a:lnTo>
                  <a:pt x="62650" y="34920"/>
                </a:lnTo>
                <a:lnTo>
                  <a:pt x="62700" y="34810"/>
                </a:lnTo>
                <a:lnTo>
                  <a:pt x="62750" y="34740"/>
                </a:lnTo>
                <a:lnTo>
                  <a:pt x="62770" y="34690"/>
                </a:lnTo>
                <a:lnTo>
                  <a:pt x="62780" y="34640"/>
                </a:lnTo>
                <a:lnTo>
                  <a:pt x="62800" y="34530"/>
                </a:lnTo>
                <a:lnTo>
                  <a:pt x="62800" y="34490"/>
                </a:lnTo>
                <a:lnTo>
                  <a:pt x="62780" y="34400"/>
                </a:lnTo>
                <a:lnTo>
                  <a:pt x="62750" y="34340"/>
                </a:lnTo>
                <a:lnTo>
                  <a:pt x="62640" y="34220"/>
                </a:lnTo>
                <a:lnTo>
                  <a:pt x="62510" y="34120"/>
                </a:lnTo>
                <a:lnTo>
                  <a:pt x="62470" y="34100"/>
                </a:lnTo>
                <a:lnTo>
                  <a:pt x="62370" y="34070"/>
                </a:lnTo>
                <a:lnTo>
                  <a:pt x="62330" y="34040"/>
                </a:lnTo>
                <a:lnTo>
                  <a:pt x="62250" y="33960"/>
                </a:lnTo>
                <a:lnTo>
                  <a:pt x="62220" y="33920"/>
                </a:lnTo>
                <a:lnTo>
                  <a:pt x="62220" y="33900"/>
                </a:lnTo>
                <a:lnTo>
                  <a:pt x="62210" y="33850"/>
                </a:lnTo>
                <a:lnTo>
                  <a:pt x="62220" y="33800"/>
                </a:lnTo>
                <a:lnTo>
                  <a:pt x="62240" y="33750"/>
                </a:lnTo>
                <a:lnTo>
                  <a:pt x="62290" y="33690"/>
                </a:lnTo>
                <a:lnTo>
                  <a:pt x="62340" y="33570"/>
                </a:lnTo>
                <a:lnTo>
                  <a:pt x="62360" y="33550"/>
                </a:lnTo>
                <a:lnTo>
                  <a:pt x="62390" y="33520"/>
                </a:lnTo>
                <a:lnTo>
                  <a:pt x="62530" y="33430"/>
                </a:lnTo>
                <a:lnTo>
                  <a:pt x="62600" y="33340"/>
                </a:lnTo>
                <a:lnTo>
                  <a:pt x="62670" y="33220"/>
                </a:lnTo>
                <a:lnTo>
                  <a:pt x="62700" y="33190"/>
                </a:lnTo>
                <a:lnTo>
                  <a:pt x="62810" y="33090"/>
                </a:lnTo>
                <a:lnTo>
                  <a:pt x="62830" y="33080"/>
                </a:lnTo>
                <a:lnTo>
                  <a:pt x="62890" y="33070"/>
                </a:lnTo>
                <a:lnTo>
                  <a:pt x="63020" y="33060"/>
                </a:lnTo>
                <a:lnTo>
                  <a:pt x="63330" y="33060"/>
                </a:lnTo>
                <a:lnTo>
                  <a:pt x="63460" y="33050"/>
                </a:lnTo>
                <a:lnTo>
                  <a:pt x="63510" y="33030"/>
                </a:lnTo>
                <a:lnTo>
                  <a:pt x="63540" y="33020"/>
                </a:lnTo>
                <a:lnTo>
                  <a:pt x="63600" y="32970"/>
                </a:lnTo>
                <a:lnTo>
                  <a:pt x="63640" y="32950"/>
                </a:lnTo>
                <a:lnTo>
                  <a:pt x="63700" y="32930"/>
                </a:lnTo>
                <a:lnTo>
                  <a:pt x="63740" y="32930"/>
                </a:lnTo>
                <a:lnTo>
                  <a:pt x="63790" y="32930"/>
                </a:lnTo>
                <a:lnTo>
                  <a:pt x="63830" y="32950"/>
                </a:lnTo>
                <a:lnTo>
                  <a:pt x="63880" y="32980"/>
                </a:lnTo>
                <a:lnTo>
                  <a:pt x="63940" y="33030"/>
                </a:lnTo>
                <a:lnTo>
                  <a:pt x="64000" y="33080"/>
                </a:lnTo>
                <a:lnTo>
                  <a:pt x="64040" y="33130"/>
                </a:lnTo>
                <a:lnTo>
                  <a:pt x="64080" y="33150"/>
                </a:lnTo>
                <a:lnTo>
                  <a:pt x="64100" y="33160"/>
                </a:lnTo>
                <a:lnTo>
                  <a:pt x="64160" y="33160"/>
                </a:lnTo>
                <a:lnTo>
                  <a:pt x="64210" y="33150"/>
                </a:lnTo>
                <a:lnTo>
                  <a:pt x="64230" y="33150"/>
                </a:lnTo>
                <a:lnTo>
                  <a:pt x="64310" y="33090"/>
                </a:lnTo>
                <a:lnTo>
                  <a:pt x="64380" y="33060"/>
                </a:lnTo>
                <a:lnTo>
                  <a:pt x="64420" y="33040"/>
                </a:lnTo>
                <a:lnTo>
                  <a:pt x="64460" y="33000"/>
                </a:lnTo>
                <a:lnTo>
                  <a:pt x="64480" y="32950"/>
                </a:lnTo>
                <a:lnTo>
                  <a:pt x="64510" y="32840"/>
                </a:lnTo>
                <a:lnTo>
                  <a:pt x="64570" y="32700"/>
                </a:lnTo>
                <a:lnTo>
                  <a:pt x="64580" y="32640"/>
                </a:lnTo>
                <a:lnTo>
                  <a:pt x="64600" y="32490"/>
                </a:lnTo>
                <a:lnTo>
                  <a:pt x="64610" y="32430"/>
                </a:lnTo>
                <a:lnTo>
                  <a:pt x="64640" y="32390"/>
                </a:lnTo>
                <a:lnTo>
                  <a:pt x="64720" y="32300"/>
                </a:lnTo>
                <a:lnTo>
                  <a:pt x="64760" y="32280"/>
                </a:lnTo>
                <a:lnTo>
                  <a:pt x="64790" y="32270"/>
                </a:lnTo>
                <a:lnTo>
                  <a:pt x="64820" y="32270"/>
                </a:lnTo>
                <a:lnTo>
                  <a:pt x="64880" y="32270"/>
                </a:lnTo>
                <a:lnTo>
                  <a:pt x="64930" y="32290"/>
                </a:lnTo>
                <a:lnTo>
                  <a:pt x="64980" y="32320"/>
                </a:lnTo>
                <a:lnTo>
                  <a:pt x="65120" y="32420"/>
                </a:lnTo>
                <a:lnTo>
                  <a:pt x="65170" y="32450"/>
                </a:lnTo>
                <a:lnTo>
                  <a:pt x="65210" y="32450"/>
                </a:lnTo>
                <a:lnTo>
                  <a:pt x="65260" y="32450"/>
                </a:lnTo>
                <a:lnTo>
                  <a:pt x="65340" y="32400"/>
                </a:lnTo>
                <a:lnTo>
                  <a:pt x="65450" y="32350"/>
                </a:lnTo>
                <a:lnTo>
                  <a:pt x="65540" y="32290"/>
                </a:lnTo>
                <a:lnTo>
                  <a:pt x="65560" y="32280"/>
                </a:lnTo>
                <a:lnTo>
                  <a:pt x="65610" y="32280"/>
                </a:lnTo>
                <a:lnTo>
                  <a:pt x="65680" y="32280"/>
                </a:lnTo>
                <a:lnTo>
                  <a:pt x="65710" y="32290"/>
                </a:lnTo>
                <a:lnTo>
                  <a:pt x="65770" y="32340"/>
                </a:lnTo>
                <a:lnTo>
                  <a:pt x="65790" y="32350"/>
                </a:lnTo>
                <a:lnTo>
                  <a:pt x="65880" y="32360"/>
                </a:lnTo>
                <a:lnTo>
                  <a:pt x="66010" y="32360"/>
                </a:lnTo>
                <a:lnTo>
                  <a:pt x="66140" y="32340"/>
                </a:lnTo>
                <a:lnTo>
                  <a:pt x="66220" y="32340"/>
                </a:lnTo>
                <a:lnTo>
                  <a:pt x="66540" y="32380"/>
                </a:lnTo>
                <a:lnTo>
                  <a:pt x="66620" y="32400"/>
                </a:lnTo>
                <a:lnTo>
                  <a:pt x="66690" y="32450"/>
                </a:lnTo>
                <a:lnTo>
                  <a:pt x="66710" y="32460"/>
                </a:lnTo>
                <a:lnTo>
                  <a:pt x="66760" y="32470"/>
                </a:lnTo>
                <a:lnTo>
                  <a:pt x="66880" y="32490"/>
                </a:lnTo>
                <a:lnTo>
                  <a:pt x="66930" y="32510"/>
                </a:lnTo>
                <a:lnTo>
                  <a:pt x="66960" y="32520"/>
                </a:lnTo>
                <a:lnTo>
                  <a:pt x="67030" y="32570"/>
                </a:lnTo>
                <a:lnTo>
                  <a:pt x="67170" y="32620"/>
                </a:lnTo>
                <a:lnTo>
                  <a:pt x="67270" y="32690"/>
                </a:lnTo>
                <a:lnTo>
                  <a:pt x="67390" y="32740"/>
                </a:lnTo>
                <a:lnTo>
                  <a:pt x="67480" y="32800"/>
                </a:lnTo>
                <a:lnTo>
                  <a:pt x="67530" y="32820"/>
                </a:lnTo>
                <a:lnTo>
                  <a:pt x="67610" y="32830"/>
                </a:lnTo>
                <a:lnTo>
                  <a:pt x="67730" y="32840"/>
                </a:lnTo>
                <a:lnTo>
                  <a:pt x="67880" y="32810"/>
                </a:lnTo>
                <a:lnTo>
                  <a:pt x="67950" y="32890"/>
                </a:lnTo>
                <a:lnTo>
                  <a:pt x="67990" y="32940"/>
                </a:lnTo>
                <a:lnTo>
                  <a:pt x="68070" y="33120"/>
                </a:lnTo>
                <a:lnTo>
                  <a:pt x="68120" y="33280"/>
                </a:lnTo>
                <a:lnTo>
                  <a:pt x="68130" y="33350"/>
                </a:lnTo>
                <a:lnTo>
                  <a:pt x="68120" y="33410"/>
                </a:lnTo>
                <a:lnTo>
                  <a:pt x="68110" y="33440"/>
                </a:lnTo>
                <a:lnTo>
                  <a:pt x="68090" y="33470"/>
                </a:lnTo>
                <a:lnTo>
                  <a:pt x="68060" y="33490"/>
                </a:lnTo>
                <a:lnTo>
                  <a:pt x="68030" y="33500"/>
                </a:lnTo>
                <a:lnTo>
                  <a:pt x="67940" y="33510"/>
                </a:lnTo>
                <a:lnTo>
                  <a:pt x="67770" y="33500"/>
                </a:lnTo>
                <a:lnTo>
                  <a:pt x="67720" y="33500"/>
                </a:lnTo>
                <a:lnTo>
                  <a:pt x="67660" y="33520"/>
                </a:lnTo>
                <a:lnTo>
                  <a:pt x="67600" y="33550"/>
                </a:lnTo>
                <a:lnTo>
                  <a:pt x="67590" y="33580"/>
                </a:lnTo>
                <a:lnTo>
                  <a:pt x="67560" y="33640"/>
                </a:lnTo>
                <a:lnTo>
                  <a:pt x="67510" y="34020"/>
                </a:lnTo>
                <a:lnTo>
                  <a:pt x="67480" y="34080"/>
                </a:lnTo>
                <a:lnTo>
                  <a:pt x="67460" y="34170"/>
                </a:lnTo>
                <a:lnTo>
                  <a:pt x="67460" y="34220"/>
                </a:lnTo>
                <a:lnTo>
                  <a:pt x="67480" y="34240"/>
                </a:lnTo>
                <a:lnTo>
                  <a:pt x="67490" y="34270"/>
                </a:lnTo>
                <a:lnTo>
                  <a:pt x="67520" y="34280"/>
                </a:lnTo>
                <a:lnTo>
                  <a:pt x="67540" y="34290"/>
                </a:lnTo>
                <a:lnTo>
                  <a:pt x="67590" y="34300"/>
                </a:lnTo>
                <a:lnTo>
                  <a:pt x="67680" y="34280"/>
                </a:lnTo>
                <a:lnTo>
                  <a:pt x="67740" y="34250"/>
                </a:lnTo>
                <a:lnTo>
                  <a:pt x="67930" y="34200"/>
                </a:lnTo>
                <a:lnTo>
                  <a:pt x="68020" y="34200"/>
                </a:lnTo>
                <a:lnTo>
                  <a:pt x="68070" y="34220"/>
                </a:lnTo>
                <a:lnTo>
                  <a:pt x="68090" y="34240"/>
                </a:lnTo>
                <a:lnTo>
                  <a:pt x="68110" y="34260"/>
                </a:lnTo>
                <a:lnTo>
                  <a:pt x="68140" y="34320"/>
                </a:lnTo>
                <a:lnTo>
                  <a:pt x="68140" y="34410"/>
                </a:lnTo>
                <a:lnTo>
                  <a:pt x="68140" y="34510"/>
                </a:lnTo>
                <a:lnTo>
                  <a:pt x="68130" y="34610"/>
                </a:lnTo>
                <a:lnTo>
                  <a:pt x="68090" y="34780"/>
                </a:lnTo>
                <a:lnTo>
                  <a:pt x="68080" y="34930"/>
                </a:lnTo>
                <a:lnTo>
                  <a:pt x="68080" y="35330"/>
                </a:lnTo>
                <a:lnTo>
                  <a:pt x="68090" y="35540"/>
                </a:lnTo>
                <a:lnTo>
                  <a:pt x="68100" y="35610"/>
                </a:lnTo>
                <a:lnTo>
                  <a:pt x="68150" y="35820"/>
                </a:lnTo>
                <a:lnTo>
                  <a:pt x="68190" y="35880"/>
                </a:lnTo>
                <a:lnTo>
                  <a:pt x="68330" y="36050"/>
                </a:lnTo>
                <a:lnTo>
                  <a:pt x="68340" y="36080"/>
                </a:lnTo>
                <a:lnTo>
                  <a:pt x="68360" y="36130"/>
                </a:lnTo>
                <a:lnTo>
                  <a:pt x="68370" y="36230"/>
                </a:lnTo>
                <a:lnTo>
                  <a:pt x="68370" y="36370"/>
                </a:lnTo>
                <a:lnTo>
                  <a:pt x="68350" y="36500"/>
                </a:lnTo>
                <a:lnTo>
                  <a:pt x="68330" y="36550"/>
                </a:lnTo>
                <a:lnTo>
                  <a:pt x="68270" y="36640"/>
                </a:lnTo>
                <a:lnTo>
                  <a:pt x="68250" y="36730"/>
                </a:lnTo>
                <a:lnTo>
                  <a:pt x="68250" y="36830"/>
                </a:lnTo>
                <a:lnTo>
                  <a:pt x="68250" y="36890"/>
                </a:lnTo>
                <a:lnTo>
                  <a:pt x="68260" y="36950"/>
                </a:lnTo>
                <a:lnTo>
                  <a:pt x="68280" y="37010"/>
                </a:lnTo>
                <a:lnTo>
                  <a:pt x="68390" y="37130"/>
                </a:lnTo>
                <a:lnTo>
                  <a:pt x="68440" y="37190"/>
                </a:lnTo>
                <a:lnTo>
                  <a:pt x="68500" y="37260"/>
                </a:lnTo>
                <a:lnTo>
                  <a:pt x="68540" y="37300"/>
                </a:lnTo>
                <a:lnTo>
                  <a:pt x="68610" y="37350"/>
                </a:lnTo>
                <a:lnTo>
                  <a:pt x="68670" y="37370"/>
                </a:lnTo>
                <a:lnTo>
                  <a:pt x="68760" y="37380"/>
                </a:lnTo>
                <a:lnTo>
                  <a:pt x="68850" y="37370"/>
                </a:lnTo>
                <a:lnTo>
                  <a:pt x="68900" y="37350"/>
                </a:lnTo>
                <a:lnTo>
                  <a:pt x="68970" y="37300"/>
                </a:lnTo>
                <a:lnTo>
                  <a:pt x="69020" y="37280"/>
                </a:lnTo>
                <a:lnTo>
                  <a:pt x="69260" y="37200"/>
                </a:lnTo>
                <a:lnTo>
                  <a:pt x="69320" y="37170"/>
                </a:lnTo>
                <a:lnTo>
                  <a:pt x="69360" y="37120"/>
                </a:lnTo>
                <a:lnTo>
                  <a:pt x="69370" y="37100"/>
                </a:lnTo>
                <a:lnTo>
                  <a:pt x="69380" y="37050"/>
                </a:lnTo>
                <a:lnTo>
                  <a:pt x="69410" y="36920"/>
                </a:lnTo>
                <a:lnTo>
                  <a:pt x="69420" y="36870"/>
                </a:lnTo>
                <a:lnTo>
                  <a:pt x="69440" y="36830"/>
                </a:lnTo>
                <a:lnTo>
                  <a:pt x="69480" y="36790"/>
                </a:lnTo>
                <a:lnTo>
                  <a:pt x="69530" y="36720"/>
                </a:lnTo>
                <a:lnTo>
                  <a:pt x="69580" y="36680"/>
                </a:lnTo>
                <a:lnTo>
                  <a:pt x="69600" y="36640"/>
                </a:lnTo>
                <a:lnTo>
                  <a:pt x="69620" y="36570"/>
                </a:lnTo>
                <a:lnTo>
                  <a:pt x="69620" y="36480"/>
                </a:lnTo>
                <a:lnTo>
                  <a:pt x="69610" y="36430"/>
                </a:lnTo>
                <a:lnTo>
                  <a:pt x="69600" y="36410"/>
                </a:lnTo>
                <a:lnTo>
                  <a:pt x="69580" y="36370"/>
                </a:lnTo>
                <a:lnTo>
                  <a:pt x="69530" y="36330"/>
                </a:lnTo>
                <a:lnTo>
                  <a:pt x="69480" y="36260"/>
                </a:lnTo>
                <a:lnTo>
                  <a:pt x="69420" y="36210"/>
                </a:lnTo>
                <a:lnTo>
                  <a:pt x="69360" y="36160"/>
                </a:lnTo>
                <a:lnTo>
                  <a:pt x="69300" y="36100"/>
                </a:lnTo>
                <a:lnTo>
                  <a:pt x="69210" y="36000"/>
                </a:lnTo>
                <a:lnTo>
                  <a:pt x="69190" y="35960"/>
                </a:lnTo>
                <a:lnTo>
                  <a:pt x="69170" y="35910"/>
                </a:lnTo>
                <a:lnTo>
                  <a:pt x="69150" y="35780"/>
                </a:lnTo>
                <a:lnTo>
                  <a:pt x="69130" y="35730"/>
                </a:lnTo>
                <a:lnTo>
                  <a:pt x="69120" y="35710"/>
                </a:lnTo>
                <a:lnTo>
                  <a:pt x="69080" y="35640"/>
                </a:lnTo>
                <a:lnTo>
                  <a:pt x="69070" y="35620"/>
                </a:lnTo>
                <a:lnTo>
                  <a:pt x="69050" y="35570"/>
                </a:lnTo>
                <a:lnTo>
                  <a:pt x="69050" y="35520"/>
                </a:lnTo>
                <a:lnTo>
                  <a:pt x="69050" y="35460"/>
                </a:lnTo>
                <a:lnTo>
                  <a:pt x="69060" y="35410"/>
                </a:lnTo>
                <a:lnTo>
                  <a:pt x="69070" y="35390"/>
                </a:lnTo>
                <a:lnTo>
                  <a:pt x="69080" y="35360"/>
                </a:lnTo>
                <a:lnTo>
                  <a:pt x="69120" y="35330"/>
                </a:lnTo>
                <a:lnTo>
                  <a:pt x="69230" y="35260"/>
                </a:lnTo>
                <a:lnTo>
                  <a:pt x="69280" y="35240"/>
                </a:lnTo>
                <a:lnTo>
                  <a:pt x="69370" y="35220"/>
                </a:lnTo>
                <a:lnTo>
                  <a:pt x="69550" y="35200"/>
                </a:lnTo>
                <a:lnTo>
                  <a:pt x="69680" y="35180"/>
                </a:lnTo>
                <a:lnTo>
                  <a:pt x="69730" y="35180"/>
                </a:lnTo>
                <a:lnTo>
                  <a:pt x="69790" y="35180"/>
                </a:lnTo>
                <a:lnTo>
                  <a:pt x="69890" y="35200"/>
                </a:lnTo>
                <a:lnTo>
                  <a:pt x="70060" y="35220"/>
                </a:lnTo>
                <a:lnTo>
                  <a:pt x="70140" y="35240"/>
                </a:lnTo>
                <a:lnTo>
                  <a:pt x="70180" y="35260"/>
                </a:lnTo>
                <a:lnTo>
                  <a:pt x="70280" y="35350"/>
                </a:lnTo>
                <a:lnTo>
                  <a:pt x="70380" y="35480"/>
                </a:lnTo>
                <a:lnTo>
                  <a:pt x="70390" y="35500"/>
                </a:lnTo>
                <a:lnTo>
                  <a:pt x="70410" y="35550"/>
                </a:lnTo>
                <a:lnTo>
                  <a:pt x="70430" y="35720"/>
                </a:lnTo>
                <a:lnTo>
                  <a:pt x="70450" y="35770"/>
                </a:lnTo>
                <a:lnTo>
                  <a:pt x="70500" y="35910"/>
                </a:lnTo>
                <a:lnTo>
                  <a:pt x="70550" y="36070"/>
                </a:lnTo>
                <a:lnTo>
                  <a:pt x="70580" y="36110"/>
                </a:lnTo>
                <a:lnTo>
                  <a:pt x="70630" y="36180"/>
                </a:lnTo>
                <a:lnTo>
                  <a:pt x="70770" y="36420"/>
                </a:lnTo>
                <a:lnTo>
                  <a:pt x="70860" y="36520"/>
                </a:lnTo>
                <a:lnTo>
                  <a:pt x="70970" y="36700"/>
                </a:lnTo>
                <a:lnTo>
                  <a:pt x="71000" y="36760"/>
                </a:lnTo>
                <a:lnTo>
                  <a:pt x="71070" y="36840"/>
                </a:lnTo>
                <a:lnTo>
                  <a:pt x="71090" y="36890"/>
                </a:lnTo>
                <a:lnTo>
                  <a:pt x="71120" y="36980"/>
                </a:lnTo>
                <a:lnTo>
                  <a:pt x="71140" y="37020"/>
                </a:lnTo>
                <a:lnTo>
                  <a:pt x="71210" y="37090"/>
                </a:lnTo>
                <a:lnTo>
                  <a:pt x="71240" y="37110"/>
                </a:lnTo>
                <a:lnTo>
                  <a:pt x="71260" y="37120"/>
                </a:lnTo>
                <a:lnTo>
                  <a:pt x="71310" y="37120"/>
                </a:lnTo>
                <a:lnTo>
                  <a:pt x="71350" y="37100"/>
                </a:lnTo>
                <a:lnTo>
                  <a:pt x="71390" y="37070"/>
                </a:lnTo>
                <a:lnTo>
                  <a:pt x="71460" y="36980"/>
                </a:lnTo>
                <a:lnTo>
                  <a:pt x="71470" y="36960"/>
                </a:lnTo>
                <a:lnTo>
                  <a:pt x="71520" y="36940"/>
                </a:lnTo>
                <a:lnTo>
                  <a:pt x="71570" y="36930"/>
                </a:lnTo>
                <a:lnTo>
                  <a:pt x="71620" y="36940"/>
                </a:lnTo>
                <a:lnTo>
                  <a:pt x="71650" y="36950"/>
                </a:lnTo>
                <a:lnTo>
                  <a:pt x="71670" y="36970"/>
                </a:lnTo>
                <a:lnTo>
                  <a:pt x="71690" y="37010"/>
                </a:lnTo>
                <a:lnTo>
                  <a:pt x="71730" y="37070"/>
                </a:lnTo>
                <a:lnTo>
                  <a:pt x="71760" y="37130"/>
                </a:lnTo>
                <a:lnTo>
                  <a:pt x="71780" y="37180"/>
                </a:lnTo>
                <a:lnTo>
                  <a:pt x="71780" y="37240"/>
                </a:lnTo>
                <a:lnTo>
                  <a:pt x="71780" y="37300"/>
                </a:lnTo>
                <a:lnTo>
                  <a:pt x="71760" y="37350"/>
                </a:lnTo>
                <a:lnTo>
                  <a:pt x="71700" y="37430"/>
                </a:lnTo>
                <a:lnTo>
                  <a:pt x="71650" y="37550"/>
                </a:lnTo>
                <a:lnTo>
                  <a:pt x="71590" y="37630"/>
                </a:lnTo>
                <a:lnTo>
                  <a:pt x="71580" y="37650"/>
                </a:lnTo>
                <a:lnTo>
                  <a:pt x="71570" y="37710"/>
                </a:lnTo>
                <a:lnTo>
                  <a:pt x="71570" y="37760"/>
                </a:lnTo>
                <a:lnTo>
                  <a:pt x="71580" y="37820"/>
                </a:lnTo>
                <a:lnTo>
                  <a:pt x="71590" y="37850"/>
                </a:lnTo>
                <a:lnTo>
                  <a:pt x="71630" y="37900"/>
                </a:lnTo>
                <a:lnTo>
                  <a:pt x="71690" y="37970"/>
                </a:lnTo>
                <a:lnTo>
                  <a:pt x="71770" y="38020"/>
                </a:lnTo>
                <a:lnTo>
                  <a:pt x="71830" y="38050"/>
                </a:lnTo>
                <a:lnTo>
                  <a:pt x="71960" y="38080"/>
                </a:lnTo>
                <a:lnTo>
                  <a:pt x="72070" y="38150"/>
                </a:lnTo>
                <a:lnTo>
                  <a:pt x="72170" y="38180"/>
                </a:lnTo>
                <a:lnTo>
                  <a:pt x="72210" y="38200"/>
                </a:lnTo>
                <a:lnTo>
                  <a:pt x="72280" y="38250"/>
                </a:lnTo>
                <a:lnTo>
                  <a:pt x="72300" y="38260"/>
                </a:lnTo>
                <a:lnTo>
                  <a:pt x="72420" y="38300"/>
                </a:lnTo>
                <a:lnTo>
                  <a:pt x="72460" y="38330"/>
                </a:lnTo>
                <a:lnTo>
                  <a:pt x="72510" y="38370"/>
                </a:lnTo>
                <a:lnTo>
                  <a:pt x="72600" y="38430"/>
                </a:lnTo>
                <a:lnTo>
                  <a:pt x="72660" y="38490"/>
                </a:lnTo>
                <a:lnTo>
                  <a:pt x="72730" y="38590"/>
                </a:lnTo>
                <a:lnTo>
                  <a:pt x="72790" y="38650"/>
                </a:lnTo>
                <a:lnTo>
                  <a:pt x="72840" y="38710"/>
                </a:lnTo>
                <a:lnTo>
                  <a:pt x="72900" y="38760"/>
                </a:lnTo>
                <a:lnTo>
                  <a:pt x="72960" y="38820"/>
                </a:lnTo>
                <a:lnTo>
                  <a:pt x="73020" y="38880"/>
                </a:lnTo>
                <a:lnTo>
                  <a:pt x="73180" y="39140"/>
                </a:lnTo>
                <a:lnTo>
                  <a:pt x="73210" y="39170"/>
                </a:lnTo>
                <a:lnTo>
                  <a:pt x="73280" y="39250"/>
                </a:lnTo>
                <a:lnTo>
                  <a:pt x="73340" y="39320"/>
                </a:lnTo>
                <a:lnTo>
                  <a:pt x="73240" y="39500"/>
                </a:lnTo>
                <a:lnTo>
                  <a:pt x="73060" y="39690"/>
                </a:lnTo>
                <a:lnTo>
                  <a:pt x="72910" y="39930"/>
                </a:lnTo>
                <a:lnTo>
                  <a:pt x="72850" y="40010"/>
                </a:lnTo>
                <a:lnTo>
                  <a:pt x="72840" y="40060"/>
                </a:lnTo>
                <a:lnTo>
                  <a:pt x="72840" y="40140"/>
                </a:lnTo>
                <a:lnTo>
                  <a:pt x="72850" y="40180"/>
                </a:lnTo>
                <a:lnTo>
                  <a:pt x="72890" y="40250"/>
                </a:lnTo>
                <a:lnTo>
                  <a:pt x="72910" y="40290"/>
                </a:lnTo>
                <a:lnTo>
                  <a:pt x="72950" y="40510"/>
                </a:lnTo>
                <a:lnTo>
                  <a:pt x="73030" y="40790"/>
                </a:lnTo>
                <a:lnTo>
                  <a:pt x="73040" y="40880"/>
                </a:lnTo>
                <a:lnTo>
                  <a:pt x="73050" y="41140"/>
                </a:lnTo>
                <a:lnTo>
                  <a:pt x="73060" y="41230"/>
                </a:lnTo>
                <a:lnTo>
                  <a:pt x="73070" y="41290"/>
                </a:lnTo>
                <a:lnTo>
                  <a:pt x="73120" y="41380"/>
                </a:lnTo>
                <a:lnTo>
                  <a:pt x="73140" y="41430"/>
                </a:lnTo>
                <a:lnTo>
                  <a:pt x="73150" y="41480"/>
                </a:lnTo>
                <a:lnTo>
                  <a:pt x="73160" y="41650"/>
                </a:lnTo>
                <a:lnTo>
                  <a:pt x="73170" y="41710"/>
                </a:lnTo>
                <a:lnTo>
                  <a:pt x="73180" y="41730"/>
                </a:lnTo>
                <a:lnTo>
                  <a:pt x="73200" y="41750"/>
                </a:lnTo>
                <a:lnTo>
                  <a:pt x="73250" y="41780"/>
                </a:lnTo>
                <a:lnTo>
                  <a:pt x="73270" y="41790"/>
                </a:lnTo>
                <a:lnTo>
                  <a:pt x="73340" y="41790"/>
                </a:lnTo>
                <a:lnTo>
                  <a:pt x="73400" y="41790"/>
                </a:lnTo>
                <a:lnTo>
                  <a:pt x="73460" y="41780"/>
                </a:lnTo>
                <a:lnTo>
                  <a:pt x="73590" y="41720"/>
                </a:lnTo>
                <a:lnTo>
                  <a:pt x="73640" y="41700"/>
                </a:lnTo>
                <a:lnTo>
                  <a:pt x="73700" y="41700"/>
                </a:lnTo>
                <a:lnTo>
                  <a:pt x="73730" y="41710"/>
                </a:lnTo>
                <a:lnTo>
                  <a:pt x="73750" y="41730"/>
                </a:lnTo>
                <a:lnTo>
                  <a:pt x="73770" y="41750"/>
                </a:lnTo>
                <a:lnTo>
                  <a:pt x="73800" y="41790"/>
                </a:lnTo>
                <a:lnTo>
                  <a:pt x="73840" y="41910"/>
                </a:lnTo>
                <a:lnTo>
                  <a:pt x="73850" y="41980"/>
                </a:lnTo>
                <a:lnTo>
                  <a:pt x="73860" y="42050"/>
                </a:lnTo>
                <a:lnTo>
                  <a:pt x="73850" y="42180"/>
                </a:lnTo>
                <a:lnTo>
                  <a:pt x="73830" y="42270"/>
                </a:lnTo>
                <a:lnTo>
                  <a:pt x="73800" y="42320"/>
                </a:lnTo>
                <a:lnTo>
                  <a:pt x="73780" y="42340"/>
                </a:lnTo>
                <a:lnTo>
                  <a:pt x="73650" y="42400"/>
                </a:lnTo>
                <a:lnTo>
                  <a:pt x="73590" y="42440"/>
                </a:lnTo>
                <a:lnTo>
                  <a:pt x="73430" y="42500"/>
                </a:lnTo>
                <a:lnTo>
                  <a:pt x="73320" y="42590"/>
                </a:lnTo>
                <a:lnTo>
                  <a:pt x="73280" y="42630"/>
                </a:lnTo>
                <a:lnTo>
                  <a:pt x="73260" y="42670"/>
                </a:lnTo>
                <a:lnTo>
                  <a:pt x="73240" y="42730"/>
                </a:lnTo>
                <a:lnTo>
                  <a:pt x="73230" y="42800"/>
                </a:lnTo>
                <a:lnTo>
                  <a:pt x="73220" y="42970"/>
                </a:lnTo>
                <a:lnTo>
                  <a:pt x="73200" y="43040"/>
                </a:lnTo>
                <a:lnTo>
                  <a:pt x="73180" y="43100"/>
                </a:lnTo>
                <a:lnTo>
                  <a:pt x="73140" y="43150"/>
                </a:lnTo>
                <a:lnTo>
                  <a:pt x="73090" y="43180"/>
                </a:lnTo>
                <a:lnTo>
                  <a:pt x="73060" y="43200"/>
                </a:lnTo>
                <a:lnTo>
                  <a:pt x="72950" y="43240"/>
                </a:lnTo>
                <a:lnTo>
                  <a:pt x="72890" y="43250"/>
                </a:lnTo>
                <a:lnTo>
                  <a:pt x="72760" y="43260"/>
                </a:lnTo>
                <a:lnTo>
                  <a:pt x="72700" y="43280"/>
                </a:lnTo>
                <a:lnTo>
                  <a:pt x="72670" y="43290"/>
                </a:lnTo>
                <a:lnTo>
                  <a:pt x="72640" y="43310"/>
                </a:lnTo>
                <a:lnTo>
                  <a:pt x="72620" y="43330"/>
                </a:lnTo>
                <a:lnTo>
                  <a:pt x="72600" y="43390"/>
                </a:lnTo>
                <a:lnTo>
                  <a:pt x="72590" y="43450"/>
                </a:lnTo>
                <a:lnTo>
                  <a:pt x="72590" y="43510"/>
                </a:lnTo>
                <a:lnTo>
                  <a:pt x="72600" y="43580"/>
                </a:lnTo>
                <a:lnTo>
                  <a:pt x="72610" y="43640"/>
                </a:lnTo>
                <a:lnTo>
                  <a:pt x="72640" y="43700"/>
                </a:lnTo>
                <a:lnTo>
                  <a:pt x="72710" y="43850"/>
                </a:lnTo>
                <a:lnTo>
                  <a:pt x="72850" y="43840"/>
                </a:lnTo>
                <a:lnTo>
                  <a:pt x="72940" y="43840"/>
                </a:lnTo>
                <a:lnTo>
                  <a:pt x="72990" y="43850"/>
                </a:lnTo>
                <a:lnTo>
                  <a:pt x="73020" y="43860"/>
                </a:lnTo>
                <a:lnTo>
                  <a:pt x="73090" y="43910"/>
                </a:lnTo>
                <a:lnTo>
                  <a:pt x="73140" y="43930"/>
                </a:lnTo>
                <a:lnTo>
                  <a:pt x="73260" y="43940"/>
                </a:lnTo>
                <a:lnTo>
                  <a:pt x="73390" y="43940"/>
                </a:lnTo>
                <a:lnTo>
                  <a:pt x="73480" y="43940"/>
                </a:lnTo>
                <a:lnTo>
                  <a:pt x="73540" y="43930"/>
                </a:lnTo>
                <a:lnTo>
                  <a:pt x="73590" y="43910"/>
                </a:lnTo>
                <a:lnTo>
                  <a:pt x="73660" y="43860"/>
                </a:lnTo>
                <a:lnTo>
                  <a:pt x="73700" y="43850"/>
                </a:lnTo>
                <a:lnTo>
                  <a:pt x="73760" y="43830"/>
                </a:lnTo>
                <a:lnTo>
                  <a:pt x="73900" y="43820"/>
                </a:lnTo>
                <a:lnTo>
                  <a:pt x="73940" y="43890"/>
                </a:lnTo>
                <a:lnTo>
                  <a:pt x="73980" y="44000"/>
                </a:lnTo>
                <a:lnTo>
                  <a:pt x="74030" y="44070"/>
                </a:lnTo>
                <a:lnTo>
                  <a:pt x="74050" y="44110"/>
                </a:lnTo>
                <a:lnTo>
                  <a:pt x="74070" y="44190"/>
                </a:lnTo>
                <a:lnTo>
                  <a:pt x="74080" y="44370"/>
                </a:lnTo>
                <a:lnTo>
                  <a:pt x="74090" y="44460"/>
                </a:lnTo>
                <a:lnTo>
                  <a:pt x="74120" y="44520"/>
                </a:lnTo>
                <a:lnTo>
                  <a:pt x="74140" y="44540"/>
                </a:lnTo>
                <a:lnTo>
                  <a:pt x="74180" y="44580"/>
                </a:lnTo>
                <a:lnTo>
                  <a:pt x="74210" y="44590"/>
                </a:lnTo>
                <a:lnTo>
                  <a:pt x="74260" y="44610"/>
                </a:lnTo>
                <a:lnTo>
                  <a:pt x="74430" y="44630"/>
                </a:lnTo>
                <a:lnTo>
                  <a:pt x="74480" y="44650"/>
                </a:lnTo>
                <a:lnTo>
                  <a:pt x="74500" y="44650"/>
                </a:lnTo>
                <a:lnTo>
                  <a:pt x="74570" y="44700"/>
                </a:lnTo>
                <a:lnTo>
                  <a:pt x="74620" y="44710"/>
                </a:lnTo>
                <a:lnTo>
                  <a:pt x="74670" y="44720"/>
                </a:lnTo>
                <a:lnTo>
                  <a:pt x="74820" y="44730"/>
                </a:lnTo>
                <a:lnTo>
                  <a:pt x="74910" y="44750"/>
                </a:lnTo>
                <a:lnTo>
                  <a:pt x="74930" y="44760"/>
                </a:lnTo>
                <a:lnTo>
                  <a:pt x="74970" y="44790"/>
                </a:lnTo>
                <a:lnTo>
                  <a:pt x="75030" y="44860"/>
                </a:lnTo>
                <a:lnTo>
                  <a:pt x="75070" y="44900"/>
                </a:lnTo>
                <a:lnTo>
                  <a:pt x="75120" y="44920"/>
                </a:lnTo>
                <a:lnTo>
                  <a:pt x="75170" y="44940"/>
                </a:lnTo>
                <a:lnTo>
                  <a:pt x="75230" y="44940"/>
                </a:lnTo>
                <a:lnTo>
                  <a:pt x="75280" y="44930"/>
                </a:lnTo>
                <a:lnTo>
                  <a:pt x="75300" y="44920"/>
                </a:lnTo>
                <a:lnTo>
                  <a:pt x="75370" y="44880"/>
                </a:lnTo>
                <a:lnTo>
                  <a:pt x="75390" y="44860"/>
                </a:lnTo>
                <a:lnTo>
                  <a:pt x="75470" y="44840"/>
                </a:lnTo>
                <a:lnTo>
                  <a:pt x="75530" y="44840"/>
                </a:lnTo>
                <a:lnTo>
                  <a:pt x="75620" y="44840"/>
                </a:lnTo>
                <a:lnTo>
                  <a:pt x="75690" y="44840"/>
                </a:lnTo>
                <a:lnTo>
                  <a:pt x="75750" y="44850"/>
                </a:lnTo>
                <a:lnTo>
                  <a:pt x="75800" y="44880"/>
                </a:lnTo>
                <a:lnTo>
                  <a:pt x="75850" y="44920"/>
                </a:lnTo>
                <a:lnTo>
                  <a:pt x="75890" y="44960"/>
                </a:lnTo>
                <a:lnTo>
                  <a:pt x="75940" y="45030"/>
                </a:lnTo>
                <a:lnTo>
                  <a:pt x="75990" y="45100"/>
                </a:lnTo>
                <a:lnTo>
                  <a:pt x="76010" y="45140"/>
                </a:lnTo>
                <a:lnTo>
                  <a:pt x="76030" y="45220"/>
                </a:lnTo>
                <a:lnTo>
                  <a:pt x="76050" y="45260"/>
                </a:lnTo>
                <a:lnTo>
                  <a:pt x="76100" y="45330"/>
                </a:lnTo>
                <a:lnTo>
                  <a:pt x="76150" y="45460"/>
                </a:lnTo>
                <a:lnTo>
                  <a:pt x="76180" y="45500"/>
                </a:lnTo>
                <a:lnTo>
                  <a:pt x="76240" y="45520"/>
                </a:lnTo>
                <a:lnTo>
                  <a:pt x="76310" y="45540"/>
                </a:lnTo>
                <a:lnTo>
                  <a:pt x="76680" y="45500"/>
                </a:lnTo>
                <a:lnTo>
                  <a:pt x="76720" y="45500"/>
                </a:lnTo>
                <a:lnTo>
                  <a:pt x="76760" y="45520"/>
                </a:lnTo>
                <a:lnTo>
                  <a:pt x="76790" y="45550"/>
                </a:lnTo>
                <a:lnTo>
                  <a:pt x="76810" y="45590"/>
                </a:lnTo>
                <a:lnTo>
                  <a:pt x="76840" y="45810"/>
                </a:lnTo>
                <a:lnTo>
                  <a:pt x="76860" y="45870"/>
                </a:lnTo>
                <a:lnTo>
                  <a:pt x="76900" y="45980"/>
                </a:lnTo>
                <a:lnTo>
                  <a:pt x="76950" y="46140"/>
                </a:lnTo>
                <a:lnTo>
                  <a:pt x="76980" y="46180"/>
                </a:lnTo>
                <a:lnTo>
                  <a:pt x="77030" y="46240"/>
                </a:lnTo>
                <a:lnTo>
                  <a:pt x="77190" y="46500"/>
                </a:lnTo>
                <a:lnTo>
                  <a:pt x="77240" y="46570"/>
                </a:lnTo>
                <a:lnTo>
                  <a:pt x="77290" y="46700"/>
                </a:lnTo>
                <a:lnTo>
                  <a:pt x="77320" y="46740"/>
                </a:lnTo>
                <a:lnTo>
                  <a:pt x="77360" y="46760"/>
                </a:lnTo>
                <a:lnTo>
                  <a:pt x="77400" y="46770"/>
                </a:lnTo>
                <a:lnTo>
                  <a:pt x="77440" y="46770"/>
                </a:lnTo>
                <a:lnTo>
                  <a:pt x="77460" y="46760"/>
                </a:lnTo>
                <a:lnTo>
                  <a:pt x="77490" y="46740"/>
                </a:lnTo>
                <a:lnTo>
                  <a:pt x="77590" y="46610"/>
                </a:lnTo>
                <a:lnTo>
                  <a:pt x="77610" y="46570"/>
                </a:lnTo>
                <a:lnTo>
                  <a:pt x="77630" y="46490"/>
                </a:lnTo>
                <a:lnTo>
                  <a:pt x="77650" y="46450"/>
                </a:lnTo>
                <a:lnTo>
                  <a:pt x="77760" y="46330"/>
                </a:lnTo>
                <a:lnTo>
                  <a:pt x="77820" y="46290"/>
                </a:lnTo>
                <a:lnTo>
                  <a:pt x="77880" y="46270"/>
                </a:lnTo>
                <a:lnTo>
                  <a:pt x="77940" y="46250"/>
                </a:lnTo>
                <a:lnTo>
                  <a:pt x="78000" y="46250"/>
                </a:lnTo>
                <a:lnTo>
                  <a:pt x="78060" y="46250"/>
                </a:lnTo>
                <a:lnTo>
                  <a:pt x="78120" y="46260"/>
                </a:lnTo>
                <a:lnTo>
                  <a:pt x="78170" y="46270"/>
                </a:lnTo>
                <a:lnTo>
                  <a:pt x="78270" y="46310"/>
                </a:lnTo>
                <a:lnTo>
                  <a:pt x="78320" y="46340"/>
                </a:lnTo>
                <a:lnTo>
                  <a:pt x="78370" y="46380"/>
                </a:lnTo>
                <a:lnTo>
                  <a:pt x="78420" y="46420"/>
                </a:lnTo>
                <a:lnTo>
                  <a:pt x="78780" y="46770"/>
                </a:lnTo>
                <a:lnTo>
                  <a:pt x="78850" y="46830"/>
                </a:lnTo>
                <a:lnTo>
                  <a:pt x="78950" y="46900"/>
                </a:lnTo>
                <a:lnTo>
                  <a:pt x="79020" y="47000"/>
                </a:lnTo>
                <a:lnTo>
                  <a:pt x="79080" y="47070"/>
                </a:lnTo>
                <a:lnTo>
                  <a:pt x="79370" y="47360"/>
                </a:lnTo>
                <a:lnTo>
                  <a:pt x="79400" y="47410"/>
                </a:lnTo>
                <a:lnTo>
                  <a:pt x="79470" y="47510"/>
                </a:lnTo>
                <a:lnTo>
                  <a:pt x="79530" y="47570"/>
                </a:lnTo>
                <a:lnTo>
                  <a:pt x="79580" y="47630"/>
                </a:lnTo>
                <a:lnTo>
                  <a:pt x="79640" y="47680"/>
                </a:lnTo>
                <a:lnTo>
                  <a:pt x="79700" y="47740"/>
                </a:lnTo>
                <a:lnTo>
                  <a:pt x="79760" y="47790"/>
                </a:lnTo>
                <a:lnTo>
                  <a:pt x="79810" y="47850"/>
                </a:lnTo>
                <a:lnTo>
                  <a:pt x="79870" y="47900"/>
                </a:lnTo>
                <a:lnTo>
                  <a:pt x="79930" y="47970"/>
                </a:lnTo>
                <a:lnTo>
                  <a:pt x="80010" y="48050"/>
                </a:lnTo>
                <a:lnTo>
                  <a:pt x="80000" y="48120"/>
                </a:lnTo>
                <a:lnTo>
                  <a:pt x="79990" y="48170"/>
                </a:lnTo>
                <a:lnTo>
                  <a:pt x="79970" y="48220"/>
                </a:lnTo>
                <a:lnTo>
                  <a:pt x="79950" y="48250"/>
                </a:lnTo>
                <a:lnTo>
                  <a:pt x="79880" y="48260"/>
                </a:lnTo>
                <a:lnTo>
                  <a:pt x="79730" y="48270"/>
                </a:lnTo>
                <a:lnTo>
                  <a:pt x="79690" y="48270"/>
                </a:lnTo>
                <a:lnTo>
                  <a:pt x="79410" y="48280"/>
                </a:lnTo>
                <a:lnTo>
                  <a:pt x="79130" y="48300"/>
                </a:lnTo>
                <a:lnTo>
                  <a:pt x="78940" y="48360"/>
                </a:lnTo>
                <a:lnTo>
                  <a:pt x="78910" y="48370"/>
                </a:lnTo>
                <a:lnTo>
                  <a:pt x="78700" y="48630"/>
                </a:lnTo>
                <a:lnTo>
                  <a:pt x="78530" y="48820"/>
                </a:lnTo>
                <a:lnTo>
                  <a:pt x="78310" y="48920"/>
                </a:lnTo>
                <a:lnTo>
                  <a:pt x="78240" y="48960"/>
                </a:lnTo>
                <a:lnTo>
                  <a:pt x="78000" y="49070"/>
                </a:lnTo>
                <a:lnTo>
                  <a:pt x="77890" y="49150"/>
                </a:lnTo>
                <a:lnTo>
                  <a:pt x="77810" y="49200"/>
                </a:lnTo>
                <a:lnTo>
                  <a:pt x="77790" y="49210"/>
                </a:lnTo>
                <a:lnTo>
                  <a:pt x="77640" y="49280"/>
                </a:lnTo>
                <a:lnTo>
                  <a:pt x="77450" y="49230"/>
                </a:lnTo>
                <a:lnTo>
                  <a:pt x="77370" y="49090"/>
                </a:lnTo>
                <a:lnTo>
                  <a:pt x="77320" y="49010"/>
                </a:lnTo>
                <a:lnTo>
                  <a:pt x="77200" y="48840"/>
                </a:lnTo>
                <a:lnTo>
                  <a:pt x="77160" y="48770"/>
                </a:lnTo>
                <a:lnTo>
                  <a:pt x="77100" y="48670"/>
                </a:lnTo>
                <a:lnTo>
                  <a:pt x="76970" y="48580"/>
                </a:lnTo>
                <a:lnTo>
                  <a:pt x="76710" y="48550"/>
                </a:lnTo>
                <a:lnTo>
                  <a:pt x="76530" y="48670"/>
                </a:lnTo>
                <a:lnTo>
                  <a:pt x="76470" y="48700"/>
                </a:lnTo>
                <a:lnTo>
                  <a:pt x="76320" y="48810"/>
                </a:lnTo>
                <a:lnTo>
                  <a:pt x="76230" y="48870"/>
                </a:lnTo>
                <a:lnTo>
                  <a:pt x="76220" y="48880"/>
                </a:lnTo>
                <a:lnTo>
                  <a:pt x="76080" y="48900"/>
                </a:lnTo>
                <a:lnTo>
                  <a:pt x="75940" y="48930"/>
                </a:lnTo>
                <a:lnTo>
                  <a:pt x="75590" y="48900"/>
                </a:lnTo>
                <a:lnTo>
                  <a:pt x="75280" y="48730"/>
                </a:lnTo>
                <a:lnTo>
                  <a:pt x="75000" y="48540"/>
                </a:lnTo>
                <a:lnTo>
                  <a:pt x="74980" y="48520"/>
                </a:lnTo>
                <a:lnTo>
                  <a:pt x="74900" y="48470"/>
                </a:lnTo>
                <a:lnTo>
                  <a:pt x="74670" y="48310"/>
                </a:lnTo>
                <a:lnTo>
                  <a:pt x="74450" y="48180"/>
                </a:lnTo>
                <a:lnTo>
                  <a:pt x="74390" y="48140"/>
                </a:lnTo>
                <a:lnTo>
                  <a:pt x="74290" y="48100"/>
                </a:lnTo>
                <a:lnTo>
                  <a:pt x="74110" y="48020"/>
                </a:lnTo>
                <a:lnTo>
                  <a:pt x="74050" y="48000"/>
                </a:lnTo>
                <a:lnTo>
                  <a:pt x="73770" y="47930"/>
                </a:lnTo>
                <a:lnTo>
                  <a:pt x="73710" y="47910"/>
                </a:lnTo>
                <a:lnTo>
                  <a:pt x="73380" y="47820"/>
                </a:lnTo>
                <a:lnTo>
                  <a:pt x="73190" y="48000"/>
                </a:lnTo>
                <a:lnTo>
                  <a:pt x="73140" y="48040"/>
                </a:lnTo>
                <a:lnTo>
                  <a:pt x="73000" y="48180"/>
                </a:lnTo>
                <a:lnTo>
                  <a:pt x="72860" y="48320"/>
                </a:lnTo>
                <a:lnTo>
                  <a:pt x="72850" y="48330"/>
                </a:lnTo>
                <a:lnTo>
                  <a:pt x="72750" y="48410"/>
                </a:lnTo>
                <a:lnTo>
                  <a:pt x="72670" y="48470"/>
                </a:lnTo>
                <a:lnTo>
                  <a:pt x="72660" y="48470"/>
                </a:lnTo>
                <a:lnTo>
                  <a:pt x="72230" y="48790"/>
                </a:lnTo>
                <a:lnTo>
                  <a:pt x="72120" y="48950"/>
                </a:lnTo>
                <a:lnTo>
                  <a:pt x="72100" y="49120"/>
                </a:lnTo>
                <a:lnTo>
                  <a:pt x="72100" y="49130"/>
                </a:lnTo>
                <a:lnTo>
                  <a:pt x="72060" y="49180"/>
                </a:lnTo>
                <a:lnTo>
                  <a:pt x="71990" y="49300"/>
                </a:lnTo>
                <a:lnTo>
                  <a:pt x="71980" y="49350"/>
                </a:lnTo>
                <a:lnTo>
                  <a:pt x="71970" y="49440"/>
                </a:lnTo>
                <a:lnTo>
                  <a:pt x="71950" y="49560"/>
                </a:lnTo>
                <a:lnTo>
                  <a:pt x="71880" y="49600"/>
                </a:lnTo>
                <a:lnTo>
                  <a:pt x="71740" y="49710"/>
                </a:lnTo>
                <a:lnTo>
                  <a:pt x="71680" y="49750"/>
                </a:lnTo>
                <a:lnTo>
                  <a:pt x="71370" y="50010"/>
                </a:lnTo>
                <a:lnTo>
                  <a:pt x="71290" y="50150"/>
                </a:lnTo>
                <a:lnTo>
                  <a:pt x="71250" y="50270"/>
                </a:lnTo>
                <a:lnTo>
                  <a:pt x="71190" y="50320"/>
                </a:lnTo>
                <a:lnTo>
                  <a:pt x="71110" y="50380"/>
                </a:lnTo>
                <a:lnTo>
                  <a:pt x="71040" y="50430"/>
                </a:lnTo>
                <a:lnTo>
                  <a:pt x="70920" y="50650"/>
                </a:lnTo>
                <a:lnTo>
                  <a:pt x="70910" y="50690"/>
                </a:lnTo>
                <a:lnTo>
                  <a:pt x="70890" y="50780"/>
                </a:lnTo>
                <a:lnTo>
                  <a:pt x="70900" y="50960"/>
                </a:lnTo>
                <a:lnTo>
                  <a:pt x="70780" y="51100"/>
                </a:lnTo>
                <a:lnTo>
                  <a:pt x="70710" y="51190"/>
                </a:lnTo>
                <a:lnTo>
                  <a:pt x="70690" y="51220"/>
                </a:lnTo>
                <a:lnTo>
                  <a:pt x="70690" y="51290"/>
                </a:lnTo>
                <a:lnTo>
                  <a:pt x="70680" y="51340"/>
                </a:lnTo>
                <a:lnTo>
                  <a:pt x="70710" y="51520"/>
                </a:lnTo>
                <a:lnTo>
                  <a:pt x="70530" y="51630"/>
                </a:lnTo>
                <a:lnTo>
                  <a:pt x="70500" y="51640"/>
                </a:lnTo>
                <a:lnTo>
                  <a:pt x="70460" y="51660"/>
                </a:lnTo>
                <a:lnTo>
                  <a:pt x="70400" y="51720"/>
                </a:lnTo>
                <a:lnTo>
                  <a:pt x="70370" y="51740"/>
                </a:lnTo>
                <a:lnTo>
                  <a:pt x="70320" y="51790"/>
                </a:lnTo>
                <a:lnTo>
                  <a:pt x="70310" y="51830"/>
                </a:lnTo>
                <a:lnTo>
                  <a:pt x="70270" y="52060"/>
                </a:lnTo>
                <a:lnTo>
                  <a:pt x="70260" y="52090"/>
                </a:lnTo>
                <a:lnTo>
                  <a:pt x="70240" y="52200"/>
                </a:lnTo>
                <a:lnTo>
                  <a:pt x="70220" y="52320"/>
                </a:lnTo>
                <a:lnTo>
                  <a:pt x="70200" y="52490"/>
                </a:lnTo>
                <a:lnTo>
                  <a:pt x="70160" y="52660"/>
                </a:lnTo>
                <a:lnTo>
                  <a:pt x="70120" y="52780"/>
                </a:lnTo>
                <a:lnTo>
                  <a:pt x="70090" y="52850"/>
                </a:lnTo>
                <a:lnTo>
                  <a:pt x="70020" y="52940"/>
                </a:lnTo>
                <a:lnTo>
                  <a:pt x="69970" y="53000"/>
                </a:lnTo>
                <a:lnTo>
                  <a:pt x="69710" y="53130"/>
                </a:lnTo>
                <a:lnTo>
                  <a:pt x="69700" y="53130"/>
                </a:lnTo>
                <a:lnTo>
                  <a:pt x="69660" y="53130"/>
                </a:lnTo>
                <a:lnTo>
                  <a:pt x="69650" y="53130"/>
                </a:lnTo>
                <a:lnTo>
                  <a:pt x="69650" y="53100"/>
                </a:lnTo>
                <a:lnTo>
                  <a:pt x="69650" y="53040"/>
                </a:lnTo>
                <a:lnTo>
                  <a:pt x="69650" y="52950"/>
                </a:lnTo>
                <a:lnTo>
                  <a:pt x="69640" y="52910"/>
                </a:lnTo>
                <a:lnTo>
                  <a:pt x="69650" y="52900"/>
                </a:lnTo>
                <a:lnTo>
                  <a:pt x="69660" y="52890"/>
                </a:lnTo>
                <a:lnTo>
                  <a:pt x="69680" y="52820"/>
                </a:lnTo>
                <a:lnTo>
                  <a:pt x="69670" y="52820"/>
                </a:lnTo>
                <a:lnTo>
                  <a:pt x="69650" y="52830"/>
                </a:lnTo>
                <a:lnTo>
                  <a:pt x="69640" y="52840"/>
                </a:lnTo>
                <a:lnTo>
                  <a:pt x="69640" y="52760"/>
                </a:lnTo>
                <a:lnTo>
                  <a:pt x="69630" y="52670"/>
                </a:lnTo>
                <a:lnTo>
                  <a:pt x="69650" y="52670"/>
                </a:lnTo>
                <a:lnTo>
                  <a:pt x="69690" y="52670"/>
                </a:lnTo>
                <a:lnTo>
                  <a:pt x="69680" y="52640"/>
                </a:lnTo>
                <a:lnTo>
                  <a:pt x="69650" y="52590"/>
                </a:lnTo>
                <a:lnTo>
                  <a:pt x="69640" y="52570"/>
                </a:lnTo>
                <a:lnTo>
                  <a:pt x="69630" y="52560"/>
                </a:lnTo>
                <a:lnTo>
                  <a:pt x="69620" y="52460"/>
                </a:lnTo>
                <a:lnTo>
                  <a:pt x="69640" y="52390"/>
                </a:lnTo>
                <a:lnTo>
                  <a:pt x="69650" y="52350"/>
                </a:lnTo>
                <a:lnTo>
                  <a:pt x="69650" y="52280"/>
                </a:lnTo>
                <a:lnTo>
                  <a:pt x="69650" y="52200"/>
                </a:lnTo>
                <a:lnTo>
                  <a:pt x="69660" y="52140"/>
                </a:lnTo>
                <a:lnTo>
                  <a:pt x="69660" y="52120"/>
                </a:lnTo>
                <a:lnTo>
                  <a:pt x="69660" y="52070"/>
                </a:lnTo>
                <a:lnTo>
                  <a:pt x="69640" y="52060"/>
                </a:lnTo>
                <a:lnTo>
                  <a:pt x="69610" y="52050"/>
                </a:lnTo>
                <a:lnTo>
                  <a:pt x="69610" y="52030"/>
                </a:lnTo>
                <a:lnTo>
                  <a:pt x="69600" y="51950"/>
                </a:lnTo>
                <a:lnTo>
                  <a:pt x="69600" y="51940"/>
                </a:lnTo>
                <a:lnTo>
                  <a:pt x="69600" y="51890"/>
                </a:lnTo>
                <a:lnTo>
                  <a:pt x="69600" y="51840"/>
                </a:lnTo>
                <a:lnTo>
                  <a:pt x="69600" y="51800"/>
                </a:lnTo>
                <a:lnTo>
                  <a:pt x="69600" y="51770"/>
                </a:lnTo>
                <a:lnTo>
                  <a:pt x="69590" y="51750"/>
                </a:lnTo>
                <a:lnTo>
                  <a:pt x="69590" y="51660"/>
                </a:lnTo>
                <a:lnTo>
                  <a:pt x="69590" y="51600"/>
                </a:lnTo>
                <a:lnTo>
                  <a:pt x="69590" y="51570"/>
                </a:lnTo>
                <a:lnTo>
                  <a:pt x="69580" y="51480"/>
                </a:lnTo>
                <a:lnTo>
                  <a:pt x="69550" y="51480"/>
                </a:lnTo>
                <a:lnTo>
                  <a:pt x="69550" y="51450"/>
                </a:lnTo>
                <a:lnTo>
                  <a:pt x="69490" y="51400"/>
                </a:lnTo>
                <a:lnTo>
                  <a:pt x="69480" y="51390"/>
                </a:lnTo>
                <a:lnTo>
                  <a:pt x="69440" y="51330"/>
                </a:lnTo>
                <a:lnTo>
                  <a:pt x="69420" y="51300"/>
                </a:lnTo>
                <a:lnTo>
                  <a:pt x="69390" y="51250"/>
                </a:lnTo>
                <a:lnTo>
                  <a:pt x="69390" y="51240"/>
                </a:lnTo>
                <a:lnTo>
                  <a:pt x="69390" y="51230"/>
                </a:lnTo>
                <a:lnTo>
                  <a:pt x="69410" y="51180"/>
                </a:lnTo>
                <a:lnTo>
                  <a:pt x="69350" y="51140"/>
                </a:lnTo>
                <a:lnTo>
                  <a:pt x="69280" y="51160"/>
                </a:lnTo>
                <a:lnTo>
                  <a:pt x="69260" y="51160"/>
                </a:lnTo>
                <a:lnTo>
                  <a:pt x="69220" y="51170"/>
                </a:lnTo>
                <a:lnTo>
                  <a:pt x="69150" y="51140"/>
                </a:lnTo>
                <a:lnTo>
                  <a:pt x="69130" y="51110"/>
                </a:lnTo>
                <a:lnTo>
                  <a:pt x="69120" y="51090"/>
                </a:lnTo>
                <a:lnTo>
                  <a:pt x="69100" y="51050"/>
                </a:lnTo>
                <a:lnTo>
                  <a:pt x="69080" y="51000"/>
                </a:lnTo>
                <a:lnTo>
                  <a:pt x="69030" y="51090"/>
                </a:lnTo>
                <a:lnTo>
                  <a:pt x="68990" y="51140"/>
                </a:lnTo>
                <a:lnTo>
                  <a:pt x="68980" y="51140"/>
                </a:lnTo>
                <a:lnTo>
                  <a:pt x="68760" y="51120"/>
                </a:lnTo>
                <a:lnTo>
                  <a:pt x="68250" y="51310"/>
                </a:lnTo>
                <a:lnTo>
                  <a:pt x="68200" y="51310"/>
                </a:lnTo>
                <a:lnTo>
                  <a:pt x="67990" y="51340"/>
                </a:lnTo>
                <a:lnTo>
                  <a:pt x="67740" y="51240"/>
                </a:lnTo>
                <a:lnTo>
                  <a:pt x="67360" y="50990"/>
                </a:lnTo>
                <a:lnTo>
                  <a:pt x="67250" y="50920"/>
                </a:lnTo>
                <a:lnTo>
                  <a:pt x="67040" y="50850"/>
                </a:lnTo>
                <a:lnTo>
                  <a:pt x="66530" y="50870"/>
                </a:lnTo>
                <a:lnTo>
                  <a:pt x="66510" y="50870"/>
                </a:lnTo>
                <a:lnTo>
                  <a:pt x="66420" y="50850"/>
                </a:lnTo>
                <a:lnTo>
                  <a:pt x="66390" y="50750"/>
                </a:lnTo>
                <a:lnTo>
                  <a:pt x="66350" y="50670"/>
                </a:lnTo>
                <a:lnTo>
                  <a:pt x="66350" y="50610"/>
                </a:lnTo>
                <a:lnTo>
                  <a:pt x="66340" y="50540"/>
                </a:lnTo>
                <a:lnTo>
                  <a:pt x="66360" y="50430"/>
                </a:lnTo>
                <a:lnTo>
                  <a:pt x="66340" y="50250"/>
                </a:lnTo>
                <a:lnTo>
                  <a:pt x="66330" y="50150"/>
                </a:lnTo>
                <a:lnTo>
                  <a:pt x="66230" y="50160"/>
                </a:lnTo>
                <a:lnTo>
                  <a:pt x="66230" y="50070"/>
                </a:lnTo>
                <a:lnTo>
                  <a:pt x="66140" y="50070"/>
                </a:lnTo>
                <a:lnTo>
                  <a:pt x="66130" y="49980"/>
                </a:lnTo>
                <a:lnTo>
                  <a:pt x="66040" y="49980"/>
                </a:lnTo>
                <a:lnTo>
                  <a:pt x="66040" y="49890"/>
                </a:lnTo>
                <a:lnTo>
                  <a:pt x="65950" y="49900"/>
                </a:lnTo>
                <a:lnTo>
                  <a:pt x="65860" y="49900"/>
                </a:lnTo>
                <a:lnTo>
                  <a:pt x="65830" y="49900"/>
                </a:lnTo>
                <a:lnTo>
                  <a:pt x="65630" y="49820"/>
                </a:lnTo>
                <a:lnTo>
                  <a:pt x="65380" y="49790"/>
                </a:lnTo>
                <a:lnTo>
                  <a:pt x="64840" y="49630"/>
                </a:lnTo>
                <a:lnTo>
                  <a:pt x="64830" y="49580"/>
                </a:lnTo>
                <a:lnTo>
                  <a:pt x="64830" y="49560"/>
                </a:lnTo>
                <a:lnTo>
                  <a:pt x="64850" y="49430"/>
                </a:lnTo>
                <a:lnTo>
                  <a:pt x="64870" y="49360"/>
                </a:lnTo>
                <a:lnTo>
                  <a:pt x="64800" y="49300"/>
                </a:lnTo>
                <a:lnTo>
                  <a:pt x="64630" y="49170"/>
                </a:lnTo>
                <a:lnTo>
                  <a:pt x="64500" y="49190"/>
                </a:lnTo>
                <a:lnTo>
                  <a:pt x="64340" y="49260"/>
                </a:lnTo>
                <a:lnTo>
                  <a:pt x="64310" y="49320"/>
                </a:lnTo>
                <a:lnTo>
                  <a:pt x="64270" y="49380"/>
                </a:lnTo>
                <a:lnTo>
                  <a:pt x="64220" y="49370"/>
                </a:lnTo>
                <a:lnTo>
                  <a:pt x="64100" y="49380"/>
                </a:lnTo>
                <a:lnTo>
                  <a:pt x="64080" y="49390"/>
                </a:lnTo>
                <a:lnTo>
                  <a:pt x="64040" y="49390"/>
                </a:lnTo>
                <a:lnTo>
                  <a:pt x="63840" y="49310"/>
                </a:lnTo>
                <a:lnTo>
                  <a:pt x="63680" y="49250"/>
                </a:lnTo>
                <a:lnTo>
                  <a:pt x="63480" y="49290"/>
                </a:lnTo>
                <a:lnTo>
                  <a:pt x="63440" y="49370"/>
                </a:lnTo>
                <a:lnTo>
                  <a:pt x="63460" y="49390"/>
                </a:lnTo>
                <a:lnTo>
                  <a:pt x="63500" y="49460"/>
                </a:lnTo>
                <a:lnTo>
                  <a:pt x="63510" y="49460"/>
                </a:lnTo>
                <a:lnTo>
                  <a:pt x="63330" y="49440"/>
                </a:lnTo>
                <a:lnTo>
                  <a:pt x="63090" y="49590"/>
                </a:lnTo>
                <a:lnTo>
                  <a:pt x="62420" y="50750"/>
                </a:lnTo>
                <a:lnTo>
                  <a:pt x="62330" y="50790"/>
                </a:lnTo>
                <a:lnTo>
                  <a:pt x="62210" y="50700"/>
                </a:lnTo>
                <a:lnTo>
                  <a:pt x="62120" y="50630"/>
                </a:lnTo>
                <a:lnTo>
                  <a:pt x="61880" y="50590"/>
                </a:lnTo>
                <a:lnTo>
                  <a:pt x="61810" y="50650"/>
                </a:lnTo>
                <a:lnTo>
                  <a:pt x="61760" y="50700"/>
                </a:lnTo>
                <a:lnTo>
                  <a:pt x="61490" y="50680"/>
                </a:lnTo>
                <a:lnTo>
                  <a:pt x="61380" y="50660"/>
                </a:lnTo>
                <a:lnTo>
                  <a:pt x="61070" y="50600"/>
                </a:lnTo>
                <a:lnTo>
                  <a:pt x="60990" y="50600"/>
                </a:lnTo>
                <a:lnTo>
                  <a:pt x="60990" y="50780"/>
                </a:lnTo>
                <a:lnTo>
                  <a:pt x="60230" y="50670"/>
                </a:lnTo>
                <a:lnTo>
                  <a:pt x="59620" y="50580"/>
                </a:lnTo>
                <a:lnTo>
                  <a:pt x="59500" y="50580"/>
                </a:lnTo>
                <a:lnTo>
                  <a:pt x="58480" y="50640"/>
                </a:lnTo>
                <a:lnTo>
                  <a:pt x="58480" y="50620"/>
                </a:lnTo>
                <a:lnTo>
                  <a:pt x="58500" y="50540"/>
                </a:lnTo>
                <a:lnTo>
                  <a:pt x="58530" y="50430"/>
                </a:lnTo>
                <a:lnTo>
                  <a:pt x="58430" y="50410"/>
                </a:lnTo>
                <a:lnTo>
                  <a:pt x="58400" y="50400"/>
                </a:lnTo>
                <a:lnTo>
                  <a:pt x="58360" y="50390"/>
                </a:lnTo>
                <a:lnTo>
                  <a:pt x="58180" y="50290"/>
                </a:lnTo>
                <a:lnTo>
                  <a:pt x="58120" y="50500"/>
                </a:lnTo>
                <a:lnTo>
                  <a:pt x="58110" y="50500"/>
                </a:lnTo>
                <a:lnTo>
                  <a:pt x="58040" y="50510"/>
                </a:lnTo>
                <a:lnTo>
                  <a:pt x="58020" y="50500"/>
                </a:lnTo>
                <a:lnTo>
                  <a:pt x="57860" y="50430"/>
                </a:lnTo>
                <a:lnTo>
                  <a:pt x="57830" y="50410"/>
                </a:lnTo>
                <a:lnTo>
                  <a:pt x="57820" y="50340"/>
                </a:lnTo>
                <a:lnTo>
                  <a:pt x="57730" y="50340"/>
                </a:lnTo>
                <a:lnTo>
                  <a:pt x="57730" y="50250"/>
                </a:lnTo>
                <a:lnTo>
                  <a:pt x="57640" y="50250"/>
                </a:lnTo>
                <a:lnTo>
                  <a:pt x="57630" y="50160"/>
                </a:lnTo>
                <a:lnTo>
                  <a:pt x="57540" y="50170"/>
                </a:lnTo>
                <a:lnTo>
                  <a:pt x="57450" y="50170"/>
                </a:lnTo>
                <a:lnTo>
                  <a:pt x="57440" y="50080"/>
                </a:lnTo>
                <a:lnTo>
                  <a:pt x="57350" y="50090"/>
                </a:lnTo>
                <a:lnTo>
                  <a:pt x="57350" y="49990"/>
                </a:lnTo>
                <a:lnTo>
                  <a:pt x="57350" y="49950"/>
                </a:lnTo>
                <a:lnTo>
                  <a:pt x="57340" y="49910"/>
                </a:lnTo>
                <a:lnTo>
                  <a:pt x="57340" y="49900"/>
                </a:lnTo>
                <a:lnTo>
                  <a:pt x="57330" y="49900"/>
                </a:lnTo>
                <a:lnTo>
                  <a:pt x="57270" y="49910"/>
                </a:lnTo>
                <a:lnTo>
                  <a:pt x="57220" y="49880"/>
                </a:lnTo>
                <a:lnTo>
                  <a:pt x="57160" y="49870"/>
                </a:lnTo>
                <a:lnTo>
                  <a:pt x="57160" y="49820"/>
                </a:lnTo>
                <a:lnTo>
                  <a:pt x="57110" y="49820"/>
                </a:lnTo>
                <a:lnTo>
                  <a:pt x="57060" y="49830"/>
                </a:lnTo>
                <a:lnTo>
                  <a:pt x="57060" y="49770"/>
                </a:lnTo>
                <a:lnTo>
                  <a:pt x="57060" y="49730"/>
                </a:lnTo>
                <a:lnTo>
                  <a:pt x="57030" y="49740"/>
                </a:lnTo>
                <a:lnTo>
                  <a:pt x="56970" y="49740"/>
                </a:lnTo>
                <a:lnTo>
                  <a:pt x="56960" y="49650"/>
                </a:lnTo>
                <a:lnTo>
                  <a:pt x="56870" y="49650"/>
                </a:lnTo>
                <a:lnTo>
                  <a:pt x="56870" y="49560"/>
                </a:lnTo>
                <a:lnTo>
                  <a:pt x="56860" y="49560"/>
                </a:lnTo>
                <a:lnTo>
                  <a:pt x="56770" y="49570"/>
                </a:lnTo>
                <a:lnTo>
                  <a:pt x="56770" y="49530"/>
                </a:lnTo>
                <a:lnTo>
                  <a:pt x="56810" y="49500"/>
                </a:lnTo>
                <a:lnTo>
                  <a:pt x="56880" y="49450"/>
                </a:lnTo>
                <a:lnTo>
                  <a:pt x="56850" y="49410"/>
                </a:lnTo>
                <a:lnTo>
                  <a:pt x="56840" y="49400"/>
                </a:lnTo>
                <a:lnTo>
                  <a:pt x="56570" y="49150"/>
                </a:lnTo>
                <a:lnTo>
                  <a:pt x="56580" y="49130"/>
                </a:lnTo>
                <a:lnTo>
                  <a:pt x="56590" y="49110"/>
                </a:lnTo>
                <a:lnTo>
                  <a:pt x="56630" y="49110"/>
                </a:lnTo>
                <a:lnTo>
                  <a:pt x="56660" y="49110"/>
                </a:lnTo>
                <a:lnTo>
                  <a:pt x="56650" y="49020"/>
                </a:lnTo>
                <a:lnTo>
                  <a:pt x="56630" y="48970"/>
                </a:lnTo>
                <a:lnTo>
                  <a:pt x="56580" y="48970"/>
                </a:lnTo>
                <a:lnTo>
                  <a:pt x="56560" y="48970"/>
                </a:lnTo>
                <a:lnTo>
                  <a:pt x="56510" y="48990"/>
                </a:lnTo>
                <a:lnTo>
                  <a:pt x="56500" y="48940"/>
                </a:lnTo>
                <a:lnTo>
                  <a:pt x="56470" y="48940"/>
                </a:lnTo>
                <a:lnTo>
                  <a:pt x="56460" y="48940"/>
                </a:lnTo>
                <a:lnTo>
                  <a:pt x="56410" y="48940"/>
                </a:lnTo>
                <a:lnTo>
                  <a:pt x="56410" y="48950"/>
                </a:lnTo>
                <a:lnTo>
                  <a:pt x="56400" y="48970"/>
                </a:lnTo>
                <a:lnTo>
                  <a:pt x="56410" y="49030"/>
                </a:lnTo>
                <a:lnTo>
                  <a:pt x="56410" y="49080"/>
                </a:lnTo>
                <a:lnTo>
                  <a:pt x="56380" y="49080"/>
                </a:lnTo>
                <a:lnTo>
                  <a:pt x="56380" y="49130"/>
                </a:lnTo>
                <a:lnTo>
                  <a:pt x="56320" y="49130"/>
                </a:lnTo>
                <a:lnTo>
                  <a:pt x="56290" y="49130"/>
                </a:lnTo>
                <a:lnTo>
                  <a:pt x="56290" y="49110"/>
                </a:lnTo>
                <a:lnTo>
                  <a:pt x="56290" y="49050"/>
                </a:lnTo>
                <a:lnTo>
                  <a:pt x="56290" y="49040"/>
                </a:lnTo>
                <a:lnTo>
                  <a:pt x="56280" y="49040"/>
                </a:lnTo>
                <a:lnTo>
                  <a:pt x="56230" y="48970"/>
                </a:lnTo>
                <a:lnTo>
                  <a:pt x="56230" y="48860"/>
                </a:lnTo>
                <a:lnTo>
                  <a:pt x="56310" y="48790"/>
                </a:lnTo>
                <a:lnTo>
                  <a:pt x="56230" y="48770"/>
                </a:lnTo>
                <a:lnTo>
                  <a:pt x="56110" y="48690"/>
                </a:lnTo>
                <a:lnTo>
                  <a:pt x="56030" y="48700"/>
                </a:lnTo>
                <a:lnTo>
                  <a:pt x="55980" y="48710"/>
                </a:lnTo>
                <a:lnTo>
                  <a:pt x="55920" y="48730"/>
                </a:lnTo>
                <a:lnTo>
                  <a:pt x="55820" y="48740"/>
                </a:lnTo>
                <a:lnTo>
                  <a:pt x="55810" y="48740"/>
                </a:lnTo>
                <a:lnTo>
                  <a:pt x="55810" y="48700"/>
                </a:lnTo>
                <a:lnTo>
                  <a:pt x="55800" y="48610"/>
                </a:lnTo>
                <a:lnTo>
                  <a:pt x="55810" y="48600"/>
                </a:lnTo>
                <a:lnTo>
                  <a:pt x="55860" y="48660"/>
                </a:lnTo>
                <a:lnTo>
                  <a:pt x="55880" y="48660"/>
                </a:lnTo>
                <a:lnTo>
                  <a:pt x="55910" y="48670"/>
                </a:lnTo>
                <a:lnTo>
                  <a:pt x="55930" y="48600"/>
                </a:lnTo>
                <a:lnTo>
                  <a:pt x="55900" y="48530"/>
                </a:lnTo>
                <a:lnTo>
                  <a:pt x="55890" y="48520"/>
                </a:lnTo>
                <a:lnTo>
                  <a:pt x="55820" y="48460"/>
                </a:lnTo>
                <a:lnTo>
                  <a:pt x="55760" y="48510"/>
                </a:lnTo>
                <a:lnTo>
                  <a:pt x="55760" y="48520"/>
                </a:lnTo>
                <a:lnTo>
                  <a:pt x="55690" y="48570"/>
                </a:lnTo>
                <a:lnTo>
                  <a:pt x="55620" y="48530"/>
                </a:lnTo>
                <a:lnTo>
                  <a:pt x="55610" y="48400"/>
                </a:lnTo>
                <a:lnTo>
                  <a:pt x="55610" y="48370"/>
                </a:lnTo>
                <a:lnTo>
                  <a:pt x="55600" y="48270"/>
                </a:lnTo>
                <a:lnTo>
                  <a:pt x="55570" y="48220"/>
                </a:lnTo>
                <a:lnTo>
                  <a:pt x="55550" y="48200"/>
                </a:lnTo>
                <a:lnTo>
                  <a:pt x="55540" y="48240"/>
                </a:lnTo>
                <a:lnTo>
                  <a:pt x="55540" y="48300"/>
                </a:lnTo>
                <a:lnTo>
                  <a:pt x="55540" y="48310"/>
                </a:lnTo>
                <a:lnTo>
                  <a:pt x="55480" y="48290"/>
                </a:lnTo>
                <a:lnTo>
                  <a:pt x="55410" y="48270"/>
                </a:lnTo>
                <a:lnTo>
                  <a:pt x="55140" y="48170"/>
                </a:lnTo>
                <a:lnTo>
                  <a:pt x="54860" y="48070"/>
                </a:lnTo>
                <a:lnTo>
                  <a:pt x="54850" y="48060"/>
                </a:lnTo>
                <a:lnTo>
                  <a:pt x="54780" y="48000"/>
                </a:lnTo>
                <a:lnTo>
                  <a:pt x="54650" y="48000"/>
                </a:lnTo>
                <a:lnTo>
                  <a:pt x="54360" y="48000"/>
                </a:lnTo>
                <a:lnTo>
                  <a:pt x="54250" y="48030"/>
                </a:lnTo>
                <a:lnTo>
                  <a:pt x="54210" y="48050"/>
                </a:lnTo>
                <a:lnTo>
                  <a:pt x="54190" y="48060"/>
                </a:lnTo>
                <a:lnTo>
                  <a:pt x="54130" y="48090"/>
                </a:lnTo>
                <a:lnTo>
                  <a:pt x="53770" y="48290"/>
                </a:lnTo>
                <a:lnTo>
                  <a:pt x="53720" y="48300"/>
                </a:lnTo>
                <a:lnTo>
                  <a:pt x="53610" y="48280"/>
                </a:lnTo>
                <a:lnTo>
                  <a:pt x="53420" y="48230"/>
                </a:lnTo>
                <a:lnTo>
                  <a:pt x="53330" y="48220"/>
                </a:lnTo>
                <a:lnTo>
                  <a:pt x="53310" y="48220"/>
                </a:lnTo>
                <a:lnTo>
                  <a:pt x="53250" y="48220"/>
                </a:lnTo>
                <a:lnTo>
                  <a:pt x="53210" y="48230"/>
                </a:lnTo>
                <a:lnTo>
                  <a:pt x="53180" y="48230"/>
                </a:lnTo>
                <a:lnTo>
                  <a:pt x="53130" y="48240"/>
                </a:lnTo>
                <a:lnTo>
                  <a:pt x="53120" y="48240"/>
                </a:lnTo>
                <a:lnTo>
                  <a:pt x="53000" y="48250"/>
                </a:lnTo>
                <a:lnTo>
                  <a:pt x="52960" y="48200"/>
                </a:lnTo>
                <a:lnTo>
                  <a:pt x="52800" y="48000"/>
                </a:lnTo>
                <a:lnTo>
                  <a:pt x="52750" y="47940"/>
                </a:lnTo>
                <a:lnTo>
                  <a:pt x="52610" y="47790"/>
                </a:lnTo>
                <a:lnTo>
                  <a:pt x="52400" y="47640"/>
                </a:lnTo>
                <a:lnTo>
                  <a:pt x="52350" y="47660"/>
                </a:lnTo>
                <a:lnTo>
                  <a:pt x="52260" y="47680"/>
                </a:lnTo>
                <a:lnTo>
                  <a:pt x="52170" y="47570"/>
                </a:lnTo>
                <a:lnTo>
                  <a:pt x="52090" y="47480"/>
                </a:lnTo>
                <a:lnTo>
                  <a:pt x="51980" y="47470"/>
                </a:lnTo>
                <a:lnTo>
                  <a:pt x="51980" y="47460"/>
                </a:lnTo>
                <a:lnTo>
                  <a:pt x="51910" y="47460"/>
                </a:lnTo>
                <a:lnTo>
                  <a:pt x="51880" y="47470"/>
                </a:lnTo>
                <a:lnTo>
                  <a:pt x="51840" y="47470"/>
                </a:lnTo>
                <a:lnTo>
                  <a:pt x="51820" y="47470"/>
                </a:lnTo>
                <a:lnTo>
                  <a:pt x="51760" y="47450"/>
                </a:lnTo>
                <a:lnTo>
                  <a:pt x="51710" y="47440"/>
                </a:lnTo>
                <a:lnTo>
                  <a:pt x="51700" y="47440"/>
                </a:lnTo>
                <a:lnTo>
                  <a:pt x="51500" y="47400"/>
                </a:lnTo>
                <a:lnTo>
                  <a:pt x="51400" y="47360"/>
                </a:lnTo>
                <a:lnTo>
                  <a:pt x="51390" y="47400"/>
                </a:lnTo>
                <a:lnTo>
                  <a:pt x="51380" y="47410"/>
                </a:lnTo>
                <a:lnTo>
                  <a:pt x="51330" y="47410"/>
                </a:lnTo>
                <a:lnTo>
                  <a:pt x="51240" y="47420"/>
                </a:lnTo>
                <a:lnTo>
                  <a:pt x="51240" y="47370"/>
                </a:lnTo>
                <a:lnTo>
                  <a:pt x="51230" y="47320"/>
                </a:lnTo>
                <a:lnTo>
                  <a:pt x="51140" y="47330"/>
                </a:lnTo>
                <a:lnTo>
                  <a:pt x="51050" y="47340"/>
                </a:lnTo>
                <a:lnTo>
                  <a:pt x="51050" y="47290"/>
                </a:lnTo>
                <a:lnTo>
                  <a:pt x="51040" y="47240"/>
                </a:lnTo>
                <a:lnTo>
                  <a:pt x="50970" y="47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